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trên ghế thể dục, bước qua chướng ngại vật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 và bắt bóng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trên ghế thể dục, bước qua chướng ngại vật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24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Đập và bắt bóng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he su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Hồi Tĩnh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63</Words>
  <Application>Microsoft Office PowerPoint</Application>
  <PresentationFormat>On-screen Show (4:3)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</cp:lastModifiedBy>
  <cp:revision>20</cp:revision>
  <dcterms:created xsi:type="dcterms:W3CDTF">2018-09-23T00:58:49Z</dcterms:created>
  <dcterms:modified xsi:type="dcterms:W3CDTF">2026-04-14T11:54:44Z</dcterms:modified>
</cp:coreProperties>
</file>