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D533ED-3F8D-49D8-BAE6-43EDBBDC02A7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A02B7-5B7A-4486-B895-C5C9FE1DF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87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634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72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0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9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74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7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90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3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20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8CCD-7252-4CFD-8F86-FD84B28738AB}" type="datetimeFigureOut">
              <a:rPr lang="en-US" smtClean="0"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B9C4E-3E9B-498E-B173-86DF7652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0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676400" y="1447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 NON HOA SỮA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114" y="2362199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200" dirty="0">
                <a:latin typeface="+mj-lt"/>
              </a:rPr>
              <a:t>- VĐCB: Đi bước lùi liên tiếp khoảng 3 </a:t>
            </a:r>
            <a:r>
              <a:rPr lang="vi-VN" sz="3200">
                <a:latin typeface="+mj-lt"/>
              </a:rPr>
              <a:t>m </a:t>
            </a:r>
            <a:r>
              <a:rPr lang="vi-VN" sz="3200" smtClean="0">
                <a:latin typeface="+mj-lt"/>
              </a:rPr>
              <a:t> </a:t>
            </a:r>
            <a:r>
              <a:rPr lang="vi-VN" sz="3200" dirty="0">
                <a:latin typeface="+mj-lt"/>
              </a:rPr>
              <a:t>TCVĐ: Đập bắt bóng</a:t>
            </a:r>
            <a:endParaRPr lang="vi-VN" sz="3200" b="1" i="1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vi-VN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tuổi</a:t>
            </a:r>
            <a:endParaRPr lang="en-US" sz="4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ChuThoCon-V.A-261286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67600" y="4495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8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572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Khởi</a:t>
            </a:r>
            <a:r>
              <a:rPr lang="en-US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động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395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143000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75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-152400"/>
            <a:ext cx="9143999" cy="7162800"/>
          </a:xfrm>
        </p:spPr>
      </p:pic>
      <p:sp>
        <p:nvSpPr>
          <p:cNvPr id="5" name="TextBox 4"/>
          <p:cNvSpPr txBox="1"/>
          <p:nvPr/>
        </p:nvSpPr>
        <p:spPr>
          <a:xfrm>
            <a:off x="1447800" y="5080367"/>
            <a:ext cx="5638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8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8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8006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the su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1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905000" y="762000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 smtClean="0">
                <a:solidFill>
                  <a:srgbClr val="FF0000"/>
                </a:solidFill>
                <a:latin typeface=".VnMemorandum" pitchFamily="34" charset="0"/>
                <a:cs typeface="Times New Roman" pitchFamily="18" charset="0"/>
              </a:rPr>
              <a:t>Hồi Tĩnh</a:t>
            </a:r>
            <a:endParaRPr lang="en-US" sz="6600" b="1" dirty="0">
              <a:solidFill>
                <a:srgbClr val="FF0000"/>
              </a:solidFill>
              <a:latin typeface=".VnMemorandum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05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46</Words>
  <Application>Microsoft Office PowerPoint</Application>
  <PresentationFormat>On-screen Show (4:3)</PresentationFormat>
  <Paragraphs>9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.VnMemorandum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A</cp:lastModifiedBy>
  <cp:revision>37</cp:revision>
  <dcterms:created xsi:type="dcterms:W3CDTF">2018-09-23T00:58:49Z</dcterms:created>
  <dcterms:modified xsi:type="dcterms:W3CDTF">2026-04-14T12:42:16Z</dcterms:modified>
</cp:coreProperties>
</file>