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6"/>
  </p:notesMasterIdLst>
  <p:sldIdLst>
    <p:sldId id="259" r:id="rId2"/>
    <p:sldId id="357" r:id="rId3"/>
    <p:sldId id="352" r:id="rId4"/>
    <p:sldId id="545" r:id="rId5"/>
    <p:sldId id="597" r:id="rId6"/>
    <p:sldId id="598" r:id="rId7"/>
    <p:sldId id="606" r:id="rId8"/>
    <p:sldId id="607" r:id="rId9"/>
    <p:sldId id="608" r:id="rId10"/>
    <p:sldId id="609" r:id="rId11"/>
    <p:sldId id="610" r:id="rId12"/>
    <p:sldId id="611" r:id="rId13"/>
    <p:sldId id="617" r:id="rId14"/>
    <p:sldId id="469" r:id="rId15"/>
  </p:sldIdLst>
  <p:sldSz cx="9144000" cy="6858000" type="screen4x3"/>
  <p:notesSz cx="6858000" cy="9144000"/>
  <p:defaultTextStyle>
    <a:defPPr>
      <a:defRPr lang="en-U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40" userDrawn="1">
          <p15:clr>
            <a:srgbClr val="A4A3A4"/>
          </p15:clr>
        </p15:guide>
        <p15:guide id="2" pos="284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1416" y="72"/>
      </p:cViewPr>
      <p:guideLst>
        <p:guide orient="horz" pos="2040"/>
        <p:guide pos="284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D42F7-718C-4B98-AAEC-167E6DDD60A7}" type="datetimeFigureOut">
              <a:rPr lang="en-US" smtClean="0"/>
              <a:t>4/13/2026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B2AA4F-B828-4D7C-AFD3-893933DAFCB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en-US" strike="noStrike" noProof="1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en-US" strike="noStrike" noProof="1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en-US" strike="noStrike" noProof="1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en-US" strike="noStrike" noProof="1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en-US" strike="noStrike" noProof="1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en-US" strike="noStrike" noProof="1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en-US" strike="noStrike" noProof="1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en-US" strike="noStrike" noProof="1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en-US" strike="noStrike" noProof="1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en-US" strike="noStrike" noProof="1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en-US" strike="noStrike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en-US" strike="noStrike" noProof="1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en-US" strike="noStrike" noProof="1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en-US" strike="noStrike" noProof="1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en-US" strike="noStrike" noProof="1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en-US" strike="noStrike" noProof="1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en-US" strike="noStrike" noProof="1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en-US" strike="noStrike" noProof="1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en-US" strike="noStrike" noProof="1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en-US" strike="noStrike" noProof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en-US" strike="noStrike" noProof="1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en-US" strike="noStrike" noProof="1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en-US" strike="noStrike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en-US" strike="noStrike" noProof="1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en-US" strike="noStrike" noProof="1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en-US" strike="noStrike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en-US" strike="noStrike" noProof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en-US" strike="noStrike" noProof="1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en-US" strike="noStrike" noProof="1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en-US" strike="noStrike" noProof="1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en-US" strike="noStrike" noProof="1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en-US" strike="noStrike" noProof="1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en-US" strike="noStrike" noProof="1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t>Click to edit Master title style</a:t>
            </a:r>
          </a:p>
        </p:txBody>
      </p:sp>
      <p:sp>
        <p:nvSpPr>
          <p:cNvPr id="1027" name="Text Placeholder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28" name="Date Placeholder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en-US" strike="noStrike" noProof="1"/>
          </a:p>
        </p:txBody>
      </p:sp>
      <p:sp>
        <p:nvSpPr>
          <p:cNvPr id="1029" name="Footer Placeholder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en-US" strike="noStrike" noProof="1"/>
          </a:p>
        </p:txBody>
      </p:sp>
      <p:sp>
        <p:nvSpPr>
          <p:cNvPr id="1030" name="Slide Number Placeholder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en-US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slide" Target="slide11.xml"/><Relationship Id="rId18" Type="http://schemas.openxmlformats.org/officeDocument/2006/relationships/image" Target="../media/image12.jpeg"/><Relationship Id="rId3" Type="http://schemas.openxmlformats.org/officeDocument/2006/relationships/slide" Target="slide6.xml"/><Relationship Id="rId7" Type="http://schemas.openxmlformats.org/officeDocument/2006/relationships/slide" Target="slide7.xml"/><Relationship Id="rId12" Type="http://schemas.openxmlformats.org/officeDocument/2006/relationships/image" Target="../media/image9.jpeg"/><Relationship Id="rId17" Type="http://schemas.openxmlformats.org/officeDocument/2006/relationships/slide" Target="slide13.xml"/><Relationship Id="rId2" Type="http://schemas.openxmlformats.org/officeDocument/2006/relationships/image" Target="../media/image4.jpeg"/><Relationship Id="rId16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11" Type="http://schemas.openxmlformats.org/officeDocument/2006/relationships/slide" Target="slide12.xml"/><Relationship Id="rId5" Type="http://schemas.openxmlformats.org/officeDocument/2006/relationships/slide" Target="slide8.xml"/><Relationship Id="rId15" Type="http://schemas.openxmlformats.org/officeDocument/2006/relationships/slide" Target="slide10.xml"/><Relationship Id="rId10" Type="http://schemas.openxmlformats.org/officeDocument/2006/relationships/image" Target="../media/image8.jpeg"/><Relationship Id="rId4" Type="http://schemas.openxmlformats.org/officeDocument/2006/relationships/image" Target="../media/image5.jpeg"/><Relationship Id="rId9" Type="http://schemas.openxmlformats.org/officeDocument/2006/relationships/slide" Target="slide9.xml"/><Relationship Id="rId1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 l="-3000" t="-5000" r="-2000"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s 3"/>
          <p:cNvSpPr/>
          <p:nvPr/>
        </p:nvSpPr>
        <p:spPr>
          <a:xfrm>
            <a:off x="615312" y="2438400"/>
            <a:ext cx="7912744" cy="255454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Chủ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đề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: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Động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vật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/>
            </a:r>
            <a:b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</a:b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Nhánh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: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Một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số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 con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vật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sống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dưới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nước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/>
            </a:r>
            <a:b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</a:b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Đề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tài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: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Thơ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 “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Rong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và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cá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”</a:t>
            </a:r>
            <a:b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</a:b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Giáo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viên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: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Lệ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 </a:t>
            </a:r>
            <a:r>
              <a:rPr lang="en-US" sz="32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Quyên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/>
            </a:r>
            <a:b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</a:br>
            <a:endParaRPr lang="en-US" altLang="zh-CN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+mn-e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 l="-4000" t="-3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/>
          <p:nvPr/>
        </p:nvSpPr>
        <p:spPr>
          <a:xfrm>
            <a:off x="1295400" y="2144395"/>
            <a:ext cx="6171565" cy="286448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ctr"/>
            <a:r>
              <a:rPr lang="en-US" sz="4800" b="1" dirty="0">
                <a:solidFill>
                  <a:srgbClr val="0070C0"/>
                </a:solidFill>
                <a:latin typeface="VNI-Avo" charset="0"/>
                <a:cs typeface="VNI-Avo" charset="0"/>
                <a:sym typeface="+mn-ea"/>
              </a:rPr>
              <a:t>  </a:t>
            </a:r>
            <a:r>
              <a:rPr lang="en-US" sz="4800" b="1" dirty="0">
                <a:solidFill>
                  <a:schemeClr val="tx1"/>
                </a:solidFill>
                <a:latin typeface="VNI-Avo" charset="0"/>
                <a:cs typeface="VNI-Avo" charset="0"/>
                <a:sym typeface="+mn-ea"/>
              </a:rPr>
              <a:t>  </a:t>
            </a:r>
            <a:r>
              <a:rPr lang="en-US" sz="4800" b="1" dirty="0" smtClean="0">
                <a:solidFill>
                  <a:srgbClr val="0070C0"/>
                </a:solidFill>
                <a:latin typeface="VNI-Avo" charset="0"/>
                <a:cs typeface="VNI-Avo" charset="0"/>
                <a:sym typeface="+mn-ea"/>
              </a:rPr>
              <a:t>HĐ </a:t>
            </a:r>
            <a:r>
              <a:rPr lang="en-US" sz="4800" b="1" dirty="0">
                <a:solidFill>
                  <a:srgbClr val="0070C0"/>
                </a:solidFill>
                <a:latin typeface="VNI-Avo" charset="0"/>
                <a:cs typeface="VNI-Avo" charset="0"/>
                <a:sym typeface="+mn-ea"/>
              </a:rPr>
              <a:t>1</a:t>
            </a:r>
            <a:endParaRPr lang="en-US" sz="3600" b="1" dirty="0">
              <a:solidFill>
                <a:srgbClr val="00B050"/>
              </a:solidFill>
              <a:latin typeface="VNI-Avo" charset="0"/>
              <a:cs typeface="VNI-Avo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/>
          <p:nvPr/>
        </p:nvSpPr>
        <p:spPr>
          <a:xfrm>
            <a:off x="1008380" y="625475"/>
            <a:ext cx="8114665" cy="44589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endParaRPr lang="en-US" sz="4800" b="1">
              <a:solidFill>
                <a:srgbClr val="0070C0"/>
              </a:solidFill>
              <a:latin typeface="VNI-Avo" charset="0"/>
              <a:cs typeface="VNI-Avo" charset="0"/>
              <a:sym typeface="+mn-ea"/>
            </a:endParaRPr>
          </a:p>
          <a:p>
            <a:pPr algn="ctr"/>
            <a:r>
              <a:rPr lang="en-US" sz="4800" b="1">
                <a:solidFill>
                  <a:srgbClr val="0070C0"/>
                </a:solidFill>
                <a:latin typeface="VNI-Avo" charset="0"/>
                <a:cs typeface="VNI-Avo" charset="0"/>
                <a:sym typeface="+mn-ea"/>
              </a:rPr>
              <a:t>Hoaït ñoäng 2</a:t>
            </a:r>
          </a:p>
          <a:p>
            <a:pPr algn="ctr"/>
            <a:r>
              <a:rPr lang="en-US" sz="4800" b="1">
                <a:solidFill>
                  <a:srgbClr val="0070C0"/>
                </a:solidFill>
                <a:latin typeface="VNI-Avo" charset="0"/>
                <a:cs typeface="VNI-Avo" charset="0"/>
                <a:sym typeface="+mn-ea"/>
              </a:rPr>
              <a:t>  “Truyeàn thuï taùc phaåm”</a:t>
            </a:r>
            <a:endParaRPr lang="en-US" sz="3600" b="1">
              <a:solidFill>
                <a:srgbClr val="00B050"/>
              </a:solidFill>
              <a:latin typeface="VNI-Avo" charset="0"/>
              <a:cs typeface="VNI-Avo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/>
          <p:nvPr/>
        </p:nvSpPr>
        <p:spPr>
          <a:xfrm>
            <a:off x="1008380" y="625475"/>
            <a:ext cx="8114665" cy="44589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endParaRPr lang="en-US" sz="4800" b="1">
              <a:solidFill>
                <a:srgbClr val="0070C0"/>
              </a:solidFill>
              <a:latin typeface="VNI-Avo" charset="0"/>
              <a:cs typeface="VNI-Avo" charset="0"/>
              <a:sym typeface="+mn-ea"/>
            </a:endParaRPr>
          </a:p>
          <a:p>
            <a:pPr algn="ctr"/>
            <a:r>
              <a:rPr lang="en-US" sz="4800" b="1">
                <a:solidFill>
                  <a:srgbClr val="0070C0"/>
                </a:solidFill>
                <a:latin typeface="VNI-Avo" charset="0"/>
                <a:cs typeface="VNI-Avo" charset="0"/>
                <a:sym typeface="+mn-ea"/>
              </a:rPr>
              <a:t>Hoaït ñoäng 3</a:t>
            </a:r>
          </a:p>
          <a:p>
            <a:pPr algn="ctr"/>
            <a:r>
              <a:rPr lang="en-US" sz="4800" b="1">
                <a:solidFill>
                  <a:srgbClr val="0070C0"/>
                </a:solidFill>
                <a:latin typeface="VNI-Avo" charset="0"/>
                <a:cs typeface="VNI-Avo" charset="0"/>
                <a:sym typeface="+mn-ea"/>
              </a:rPr>
              <a:t>Ñaøm thoaïi</a:t>
            </a:r>
            <a:endParaRPr lang="en-US" sz="3600" b="1">
              <a:solidFill>
                <a:srgbClr val="00B050"/>
              </a:solidFill>
              <a:latin typeface="VNI-Avo" charset="0"/>
              <a:cs typeface="VNI-Avo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42487" y="-23841"/>
            <a:ext cx="8956675" cy="6885305"/>
          </a:xfrm>
          <a:prstGeom prst="rect">
            <a:avLst/>
          </a:prstGeom>
        </p:spPr>
      </p:pic>
      <p:pic>
        <p:nvPicPr>
          <p:cNvPr id="6" name="Content Placeholder 5">
            <a:hlinkClick r:id="rId3" action="ppaction://hlinksldjump"/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381000" y="533400"/>
            <a:ext cx="1874520" cy="1800860"/>
          </a:xfrm>
          <a:prstGeom prst="rect">
            <a:avLst/>
          </a:prstGeom>
        </p:spPr>
      </p:pic>
      <p:pic>
        <p:nvPicPr>
          <p:cNvPr id="8" name="Picture 7">
            <a:hlinkClick r:id="rId5" action="ppaction://hlinksldjump"/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6926580" y="457200"/>
            <a:ext cx="1714500" cy="1808480"/>
          </a:xfrm>
          <a:prstGeom prst="rect">
            <a:avLst/>
          </a:prstGeom>
        </p:spPr>
      </p:pic>
      <p:pic>
        <p:nvPicPr>
          <p:cNvPr id="9" name="Picture 8">
            <a:hlinkClick r:id="rId7" action="ppaction://hlinksldjump"/>
          </p:cNvPr>
          <p:cNvPicPr/>
          <p:nvPr/>
        </p:nvPicPr>
        <p:blipFill>
          <a:blip r:embed="rId8"/>
          <a:stretch>
            <a:fillRect/>
          </a:stretch>
        </p:blipFill>
        <p:spPr>
          <a:xfrm>
            <a:off x="3657600" y="76200"/>
            <a:ext cx="1714500" cy="1714500"/>
          </a:xfrm>
          <a:prstGeom prst="rect">
            <a:avLst/>
          </a:prstGeom>
        </p:spPr>
      </p:pic>
      <p:pic>
        <p:nvPicPr>
          <p:cNvPr id="10" name="Picture 9">
            <a:hlinkClick r:id="rId9" action="ppaction://hlinksldjump"/>
          </p:cNvPr>
          <p:cNvPicPr/>
          <p:nvPr/>
        </p:nvPicPr>
        <p:blipFill>
          <a:blip r:embed="rId10"/>
          <a:stretch>
            <a:fillRect/>
          </a:stretch>
        </p:blipFill>
        <p:spPr>
          <a:xfrm>
            <a:off x="228600" y="3449955"/>
            <a:ext cx="2009140" cy="1845945"/>
          </a:xfrm>
          <a:prstGeom prst="rect">
            <a:avLst/>
          </a:prstGeom>
        </p:spPr>
      </p:pic>
      <p:pic>
        <p:nvPicPr>
          <p:cNvPr id="11" name="Picture 10">
            <a:hlinkClick r:id="rId11" action="ppaction://hlinksldjump"/>
          </p:cNvPr>
          <p:cNvPicPr/>
          <p:nvPr/>
        </p:nvPicPr>
        <p:blipFill>
          <a:blip r:embed="rId12"/>
          <a:stretch>
            <a:fillRect/>
          </a:stretch>
        </p:blipFill>
        <p:spPr>
          <a:xfrm>
            <a:off x="3733800" y="5105400"/>
            <a:ext cx="1699260" cy="1722120"/>
          </a:xfrm>
          <a:prstGeom prst="rect">
            <a:avLst/>
          </a:prstGeom>
        </p:spPr>
      </p:pic>
      <p:pic>
        <p:nvPicPr>
          <p:cNvPr id="12" name="Picture 11">
            <a:hlinkClick r:id="rId13" action="ppaction://hlinksldjump"/>
          </p:cNvPr>
          <p:cNvPicPr/>
          <p:nvPr/>
        </p:nvPicPr>
        <p:blipFill>
          <a:blip r:embed="rId14"/>
          <a:stretch>
            <a:fillRect/>
          </a:stretch>
        </p:blipFill>
        <p:spPr>
          <a:xfrm>
            <a:off x="6708775" y="3581400"/>
            <a:ext cx="1871345" cy="1775460"/>
          </a:xfrm>
          <a:prstGeom prst="rect">
            <a:avLst/>
          </a:prstGeom>
        </p:spPr>
      </p:pic>
      <p:pic>
        <p:nvPicPr>
          <p:cNvPr id="13" name="Picture 12">
            <a:hlinkClick r:id="rId15" action="ppaction://hlinksldjump"/>
          </p:cNvPr>
          <p:cNvPicPr/>
          <p:nvPr/>
        </p:nvPicPr>
        <p:blipFill>
          <a:blip r:embed="rId16"/>
          <a:stretch>
            <a:fillRect/>
          </a:stretch>
        </p:blipFill>
        <p:spPr>
          <a:xfrm>
            <a:off x="3657600" y="2667000"/>
            <a:ext cx="1845945" cy="1714500"/>
          </a:xfrm>
          <a:prstGeom prst="rect">
            <a:avLst/>
          </a:prstGeom>
        </p:spPr>
      </p:pic>
      <p:pic>
        <p:nvPicPr>
          <p:cNvPr id="2" name="Picture 1">
            <a:hlinkClick r:id="rId17" action="ppaction://hlinksldjump"/>
          </p:cNvPr>
          <p:cNvPicPr/>
          <p:nvPr/>
        </p:nvPicPr>
        <p:blipFill>
          <a:blip r:embed="rId18"/>
          <a:stretch>
            <a:fillRect/>
          </a:stretch>
        </p:blipFill>
        <p:spPr>
          <a:xfrm>
            <a:off x="8082280" y="6132830"/>
            <a:ext cx="873760" cy="7035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76200" y="0"/>
            <a:ext cx="9184640" cy="6917690"/>
          </a:xfrm>
          <a:prstGeom prst="rect">
            <a:avLst/>
          </a:prstGeom>
        </p:spPr>
      </p:pic>
      <p:sp>
        <p:nvSpPr>
          <p:cNvPr id="7" name="Rectangles 6"/>
          <p:cNvSpPr/>
          <p:nvPr/>
        </p:nvSpPr>
        <p:spPr>
          <a:xfrm>
            <a:off x="1036003" y="914400"/>
            <a:ext cx="69596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6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Trong bài thơ nhắc đến cây gì?</a:t>
            </a:r>
          </a:p>
        </p:txBody>
      </p:sp>
      <p:pic>
        <p:nvPicPr>
          <p:cNvPr id="12" name="Picture 11">
            <a:hlinkClick r:id="rId3" action="ppaction://hlinksldjump"/>
          </p:cNvPr>
          <p:cNvPicPr/>
          <p:nvPr/>
        </p:nvPicPr>
        <p:blipFill>
          <a:blip r:embed="rId4">
            <a:lum bright="6000"/>
          </a:blip>
          <a:stretch>
            <a:fillRect/>
          </a:stretch>
        </p:blipFill>
        <p:spPr>
          <a:xfrm>
            <a:off x="7772400" y="6297295"/>
            <a:ext cx="1412875" cy="6203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76200" y="0"/>
            <a:ext cx="9184640" cy="6917690"/>
          </a:xfrm>
          <a:prstGeom prst="rect">
            <a:avLst/>
          </a:prstGeom>
        </p:spPr>
      </p:pic>
      <p:sp>
        <p:nvSpPr>
          <p:cNvPr id="7" name="Rectangles 6"/>
          <p:cNvSpPr/>
          <p:nvPr/>
        </p:nvSpPr>
        <p:spPr>
          <a:xfrm>
            <a:off x="956945" y="914400"/>
            <a:ext cx="7117715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en-US" sz="36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Cô rong xanh đẹp như thế nào?</a:t>
            </a:r>
          </a:p>
        </p:txBody>
      </p:sp>
      <p:pic>
        <p:nvPicPr>
          <p:cNvPr id="12" name="Picture 11">
            <a:hlinkClick r:id="rId3" action="ppaction://hlinksldjump"/>
          </p:cNvPr>
          <p:cNvPicPr/>
          <p:nvPr/>
        </p:nvPicPr>
        <p:blipFill>
          <a:blip r:embed="rId4">
            <a:lum bright="6000"/>
          </a:blip>
          <a:stretch>
            <a:fillRect/>
          </a:stretch>
        </p:blipFill>
        <p:spPr>
          <a:xfrm>
            <a:off x="7772400" y="6297295"/>
            <a:ext cx="1412875" cy="6203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76200" y="0"/>
            <a:ext cx="9184640" cy="6917690"/>
          </a:xfrm>
          <a:prstGeom prst="rect">
            <a:avLst/>
          </a:prstGeom>
        </p:spPr>
      </p:pic>
      <p:sp>
        <p:nvSpPr>
          <p:cNvPr id="7" name="Rectangles 6"/>
          <p:cNvSpPr/>
          <p:nvPr/>
        </p:nvSpPr>
        <p:spPr>
          <a:xfrm>
            <a:off x="1505903" y="914400"/>
            <a:ext cx="60198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en-US" sz="36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Cô rong xanh sống ở đâu?</a:t>
            </a:r>
          </a:p>
        </p:txBody>
      </p:sp>
      <p:pic>
        <p:nvPicPr>
          <p:cNvPr id="12" name="Picture 11">
            <a:hlinkClick r:id="rId3" action="ppaction://hlinksldjump"/>
          </p:cNvPr>
          <p:cNvPicPr/>
          <p:nvPr/>
        </p:nvPicPr>
        <p:blipFill>
          <a:blip r:embed="rId4">
            <a:lum bright="6000"/>
          </a:blip>
          <a:stretch>
            <a:fillRect/>
          </a:stretch>
        </p:blipFill>
        <p:spPr>
          <a:xfrm>
            <a:off x="7772400" y="6297295"/>
            <a:ext cx="1412875" cy="6203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76200" y="0"/>
            <a:ext cx="9184640" cy="6917690"/>
          </a:xfrm>
          <a:prstGeom prst="rect">
            <a:avLst/>
          </a:prstGeom>
        </p:spPr>
      </p:pic>
      <p:sp>
        <p:nvSpPr>
          <p:cNvPr id="7" name="Rectangles 6"/>
          <p:cNvSpPr/>
          <p:nvPr/>
        </p:nvSpPr>
        <p:spPr>
          <a:xfrm>
            <a:off x="-5397" y="914400"/>
            <a:ext cx="904240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en-US" sz="36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Ngoài cô rong ra trong bài thơ còn nhắc </a:t>
            </a:r>
          </a:p>
          <a:p>
            <a:pPr algn="ctr"/>
            <a:r>
              <a:rPr lang="en-US" altLang="en-US" sz="36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đến con vật nào?</a:t>
            </a:r>
          </a:p>
        </p:txBody>
      </p:sp>
      <p:pic>
        <p:nvPicPr>
          <p:cNvPr id="12" name="Picture 11">
            <a:hlinkClick r:id="rId3" action="ppaction://hlinksldjump"/>
          </p:cNvPr>
          <p:cNvPicPr/>
          <p:nvPr/>
        </p:nvPicPr>
        <p:blipFill>
          <a:blip r:embed="rId4">
            <a:lum bright="6000"/>
          </a:blip>
          <a:stretch>
            <a:fillRect/>
          </a:stretch>
        </p:blipFill>
        <p:spPr>
          <a:xfrm>
            <a:off x="7772400" y="6297295"/>
            <a:ext cx="1412875" cy="6203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76517" y="-59690"/>
            <a:ext cx="9184640" cy="6917690"/>
          </a:xfrm>
          <a:prstGeom prst="rect">
            <a:avLst/>
          </a:prstGeom>
        </p:spPr>
      </p:pic>
      <p:sp>
        <p:nvSpPr>
          <p:cNvPr id="7" name="Rectangles 6"/>
          <p:cNvSpPr/>
          <p:nvPr/>
        </p:nvSpPr>
        <p:spPr>
          <a:xfrm>
            <a:off x="2328863" y="914400"/>
            <a:ext cx="437388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en-US" sz="36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Đuôi cá có màu gì?</a:t>
            </a:r>
          </a:p>
        </p:txBody>
      </p:sp>
      <p:pic>
        <p:nvPicPr>
          <p:cNvPr id="12" name="Picture 11">
            <a:hlinkClick r:id="rId2" action="ppaction://hlinksldjump"/>
          </p:cNvPr>
          <p:cNvPicPr/>
          <p:nvPr/>
        </p:nvPicPr>
        <p:blipFill>
          <a:blip r:embed="rId4">
            <a:lum bright="6000"/>
          </a:blip>
          <a:stretch>
            <a:fillRect/>
          </a:stretch>
        </p:blipFill>
        <p:spPr>
          <a:xfrm>
            <a:off x="7772400" y="6297295"/>
            <a:ext cx="1412875" cy="6203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76200" y="0"/>
            <a:ext cx="9184640" cy="6917690"/>
          </a:xfrm>
          <a:prstGeom prst="rect">
            <a:avLst/>
          </a:prstGeom>
        </p:spPr>
      </p:pic>
      <p:sp>
        <p:nvSpPr>
          <p:cNvPr id="7" name="Rectangles 6"/>
          <p:cNvSpPr/>
          <p:nvPr/>
        </p:nvSpPr>
        <p:spPr>
          <a:xfrm>
            <a:off x="563563" y="914400"/>
            <a:ext cx="790448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en-US" sz="36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Đàn cá làm gì quanh cô rong xanh?</a:t>
            </a:r>
          </a:p>
        </p:txBody>
      </p:sp>
      <p:pic>
        <p:nvPicPr>
          <p:cNvPr id="12" name="Picture 11">
            <a:hlinkClick r:id="rId3" action="ppaction://hlinksldjump"/>
          </p:cNvPr>
          <p:cNvPicPr/>
          <p:nvPr/>
        </p:nvPicPr>
        <p:blipFill>
          <a:blip r:embed="rId4">
            <a:lum bright="6000"/>
          </a:blip>
          <a:stretch>
            <a:fillRect/>
          </a:stretch>
        </p:blipFill>
        <p:spPr>
          <a:xfrm>
            <a:off x="7772400" y="6297295"/>
            <a:ext cx="1412875" cy="6203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76517" y="0"/>
            <a:ext cx="9184640" cy="6917690"/>
          </a:xfrm>
          <a:prstGeom prst="rect">
            <a:avLst/>
          </a:prstGeom>
        </p:spPr>
      </p:pic>
      <p:sp>
        <p:nvSpPr>
          <p:cNvPr id="7" name="Rectangles 6"/>
          <p:cNvSpPr/>
          <p:nvPr/>
        </p:nvSpPr>
        <p:spPr>
          <a:xfrm>
            <a:off x="500063" y="914400"/>
            <a:ext cx="803148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en-US" sz="36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Để cá và rong có môi trường sống </a:t>
            </a:r>
          </a:p>
          <a:p>
            <a:pPr algn="ctr"/>
            <a:r>
              <a:rPr lang="en-US" altLang="en-US" sz="36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trong sạch chúng mình phải làm gì?</a:t>
            </a:r>
          </a:p>
        </p:txBody>
      </p:sp>
      <p:pic>
        <p:nvPicPr>
          <p:cNvPr id="12" name="Picture 11">
            <a:hlinkClick r:id="rId3" action="ppaction://hlinksldjump"/>
          </p:cNvPr>
          <p:cNvPicPr/>
          <p:nvPr/>
        </p:nvPicPr>
        <p:blipFill>
          <a:blip r:embed="rId4">
            <a:lum bright="6000"/>
          </a:blip>
          <a:stretch>
            <a:fillRect/>
          </a:stretch>
        </p:blipFill>
        <p:spPr>
          <a:xfrm>
            <a:off x="7772400" y="6297295"/>
            <a:ext cx="1412875" cy="6203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/>
          <p:nvPr/>
        </p:nvSpPr>
        <p:spPr>
          <a:xfrm>
            <a:off x="1371684" y="838268"/>
            <a:ext cx="8114665" cy="44589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endParaRPr lang="en-US" sz="4800" b="1" dirty="0">
              <a:solidFill>
                <a:srgbClr val="0070C0"/>
              </a:solidFill>
              <a:latin typeface="VNI-Avo" charset="0"/>
              <a:cs typeface="VNI-Avo" charset="0"/>
              <a:sym typeface="+mn-ea"/>
            </a:endParaRPr>
          </a:p>
          <a:p>
            <a:pPr algn="ctr"/>
            <a:r>
              <a:rPr lang="en-US" sz="4800" b="1" dirty="0" smtClean="0">
                <a:solidFill>
                  <a:srgbClr val="0070C0"/>
                </a:solidFill>
                <a:latin typeface="VNI-Avo" charset="0"/>
                <a:cs typeface="VNI-Avo" charset="0"/>
                <a:sym typeface="+mn-ea"/>
              </a:rPr>
              <a:t>HĐ 4</a:t>
            </a:r>
            <a:endParaRPr lang="en-US" sz="4800" b="1" dirty="0">
              <a:solidFill>
                <a:srgbClr val="0070C0"/>
              </a:solidFill>
              <a:latin typeface="VNI-Avo" charset="0"/>
              <a:cs typeface="VNI-Avo" charset="0"/>
              <a:sym typeface="+mn-ea"/>
            </a:endParaRPr>
          </a:p>
          <a:p>
            <a:pPr algn="ctr"/>
            <a:r>
              <a:rPr lang="en-US" sz="5400" b="1" dirty="0" err="1">
                <a:solidFill>
                  <a:srgbClr val="00B050"/>
                </a:solidFill>
                <a:latin typeface="VNI-Avo" charset="0"/>
                <a:cs typeface="VNI-Avo" charset="0"/>
                <a:sym typeface="+mn-ea"/>
              </a:rPr>
              <a:t>Beù</a:t>
            </a:r>
            <a:r>
              <a:rPr lang="en-US" sz="5400" b="1" dirty="0">
                <a:solidFill>
                  <a:srgbClr val="00B050"/>
                </a:solidFill>
                <a:latin typeface="VNI-Avo" charset="0"/>
                <a:cs typeface="VNI-Avo" charset="0"/>
                <a:sym typeface="+mn-ea"/>
              </a:rPr>
              <a:t> </a:t>
            </a:r>
            <a:r>
              <a:rPr lang="en-US" sz="5400" b="1" dirty="0" err="1">
                <a:solidFill>
                  <a:srgbClr val="00B050"/>
                </a:solidFill>
                <a:latin typeface="VNI-Avo" charset="0"/>
                <a:cs typeface="VNI-Avo" charset="0"/>
                <a:sym typeface="+mn-ea"/>
              </a:rPr>
              <a:t>vui</a:t>
            </a:r>
            <a:r>
              <a:rPr lang="en-US" sz="5400" b="1" dirty="0">
                <a:solidFill>
                  <a:srgbClr val="00B050"/>
                </a:solidFill>
                <a:latin typeface="VNI-Avo" charset="0"/>
                <a:cs typeface="VNI-Avo" charset="0"/>
                <a:sym typeface="+mn-ea"/>
              </a:rPr>
              <a:t> </a:t>
            </a:r>
            <a:r>
              <a:rPr lang="en-US" sz="5400" b="1" dirty="0" err="1">
                <a:solidFill>
                  <a:srgbClr val="00B050"/>
                </a:solidFill>
                <a:latin typeface="VNI-Avo" charset="0"/>
                <a:cs typeface="VNI-Avo" charset="0"/>
                <a:sym typeface="+mn-ea"/>
              </a:rPr>
              <a:t>ñoïc</a:t>
            </a:r>
            <a:r>
              <a:rPr lang="en-US" sz="5400" b="1" dirty="0">
                <a:solidFill>
                  <a:srgbClr val="00B050"/>
                </a:solidFill>
                <a:latin typeface="VNI-Avo" charset="0"/>
                <a:cs typeface="VNI-Avo" charset="0"/>
                <a:sym typeface="+mn-ea"/>
              </a:rPr>
              <a:t> </a:t>
            </a:r>
            <a:r>
              <a:rPr lang="en-US" sz="5400" b="1" dirty="0" err="1">
                <a:solidFill>
                  <a:srgbClr val="00B050"/>
                </a:solidFill>
                <a:latin typeface="VNI-Avo" charset="0"/>
                <a:cs typeface="VNI-Avo" charset="0"/>
                <a:sym typeface="+mn-ea"/>
              </a:rPr>
              <a:t>thô</a:t>
            </a:r>
            <a:endParaRPr lang="en-US" sz="5400" b="1" dirty="0">
              <a:solidFill>
                <a:srgbClr val="00B050"/>
              </a:solidFill>
              <a:latin typeface="VNI-Avo" charset="0"/>
              <a:cs typeface="VNI-Avo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/>
          <p:nvPr/>
        </p:nvSpPr>
        <p:spPr>
          <a:xfrm>
            <a:off x="1398270" y="247650"/>
            <a:ext cx="8933815" cy="44589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endParaRPr lang="en-US" sz="4800" b="1" dirty="0">
              <a:solidFill>
                <a:srgbClr val="0070C0"/>
              </a:solidFill>
              <a:latin typeface="VNI-Avo" charset="0"/>
              <a:cs typeface="VNI-Avo" charset="0"/>
              <a:sym typeface="+mn-ea"/>
            </a:endParaRPr>
          </a:p>
          <a:p>
            <a:r>
              <a:rPr lang="en-US" sz="4800" b="1" dirty="0">
                <a:solidFill>
                  <a:srgbClr val="0070C0"/>
                </a:solidFill>
                <a:latin typeface="VNI-Avo" charset="0"/>
                <a:cs typeface="VNI-Avo" charset="0"/>
                <a:sym typeface="+mn-ea"/>
              </a:rPr>
              <a:t>            </a:t>
            </a:r>
            <a:r>
              <a:rPr lang="en-US" sz="4800" b="1" dirty="0" err="1">
                <a:solidFill>
                  <a:srgbClr val="0070C0"/>
                </a:solidFill>
                <a:latin typeface="VNI-Avo" charset="0"/>
                <a:cs typeface="VNI-Avo" charset="0"/>
                <a:sym typeface="+mn-ea"/>
              </a:rPr>
              <a:t>Troø</a:t>
            </a:r>
            <a:r>
              <a:rPr lang="en-US" sz="4800" b="1" dirty="0">
                <a:solidFill>
                  <a:srgbClr val="0070C0"/>
                </a:solidFill>
                <a:latin typeface="VNI-Avo" charset="0"/>
                <a:cs typeface="VNI-Avo" charset="0"/>
                <a:sym typeface="+mn-ea"/>
              </a:rPr>
              <a:t> </a:t>
            </a:r>
            <a:r>
              <a:rPr lang="en-US" sz="4800" b="1" dirty="0" err="1">
                <a:solidFill>
                  <a:srgbClr val="0070C0"/>
                </a:solidFill>
                <a:latin typeface="VNI-Avo" charset="0"/>
                <a:cs typeface="VNI-Avo" charset="0"/>
                <a:sym typeface="+mn-ea"/>
              </a:rPr>
              <a:t>chôi</a:t>
            </a:r>
            <a:endParaRPr lang="en-US" sz="4800" b="1" dirty="0">
              <a:solidFill>
                <a:srgbClr val="0070C0"/>
              </a:solidFill>
              <a:latin typeface="VNI-Avo" charset="0"/>
              <a:cs typeface="VNI-Avo" charset="0"/>
              <a:sym typeface="+mn-ea"/>
            </a:endParaRPr>
          </a:p>
          <a:p>
            <a:r>
              <a:rPr lang="en-US" sz="4800" b="1" dirty="0">
                <a:solidFill>
                  <a:srgbClr val="0070C0"/>
                </a:solidFill>
                <a:latin typeface="VNI-Avo" charset="0"/>
                <a:cs typeface="VNI-Avo" charset="0"/>
                <a:sym typeface="+mn-ea"/>
              </a:rPr>
              <a:t> </a:t>
            </a:r>
          </a:p>
          <a:p>
            <a:r>
              <a:rPr lang="en-US" sz="5400" b="1" dirty="0">
                <a:solidFill>
                  <a:srgbClr val="0070C0"/>
                </a:solidFill>
                <a:latin typeface="VNI-Avo" charset="0"/>
                <a:cs typeface="VNI-Avo" charset="0"/>
                <a:sym typeface="+mn-ea"/>
              </a:rPr>
              <a:t>   </a:t>
            </a:r>
            <a:r>
              <a:rPr lang="en-US" sz="5400" b="1" dirty="0" smtClean="0">
                <a:solidFill>
                  <a:srgbClr val="FF0000"/>
                </a:solidFill>
                <a:latin typeface="VNI-Avo" charset="0"/>
                <a:cs typeface="VNI-Avo" charset="0"/>
                <a:sym typeface="+mn-ea"/>
              </a:rPr>
              <a:t>“</a:t>
            </a:r>
            <a:r>
              <a:rPr lang="en-US" sz="5400" b="1" dirty="0" err="1" smtClean="0">
                <a:solidFill>
                  <a:srgbClr val="FF0000"/>
                </a:solidFill>
                <a:latin typeface="VNI-Avo" charset="0"/>
                <a:cs typeface="VNI-Avo" charset="0"/>
                <a:sym typeface="+mn-ea"/>
              </a:rPr>
              <a:t>cáo</a:t>
            </a:r>
            <a:r>
              <a:rPr lang="en-US" sz="5400" b="1" dirty="0" smtClean="0">
                <a:solidFill>
                  <a:srgbClr val="FF0000"/>
                </a:solidFill>
                <a:latin typeface="VNI-Avo" charset="0"/>
                <a:cs typeface="VNI-Avo" charset="0"/>
                <a:sym typeface="+mn-ea"/>
              </a:rPr>
              <a:t> </a:t>
            </a:r>
            <a:r>
              <a:rPr lang="en-US" sz="5400" b="1" dirty="0" err="1" smtClean="0">
                <a:solidFill>
                  <a:srgbClr val="FF0000"/>
                </a:solidFill>
                <a:latin typeface="VNI-Avo" charset="0"/>
                <a:cs typeface="VNI-Avo" charset="0"/>
                <a:sym typeface="+mn-ea"/>
              </a:rPr>
              <a:t>ơi</a:t>
            </a:r>
            <a:r>
              <a:rPr lang="en-US" sz="5400" b="1" dirty="0" smtClean="0">
                <a:solidFill>
                  <a:srgbClr val="FF0000"/>
                </a:solidFill>
                <a:latin typeface="VNI-Avo" charset="0"/>
                <a:cs typeface="VNI-Avo" charset="0"/>
                <a:sym typeface="+mn-ea"/>
              </a:rPr>
              <a:t> </a:t>
            </a:r>
            <a:r>
              <a:rPr lang="en-US" sz="5400" b="1" dirty="0" err="1" smtClean="0">
                <a:solidFill>
                  <a:srgbClr val="FF0000"/>
                </a:solidFill>
                <a:latin typeface="VNI-Avo" charset="0"/>
                <a:cs typeface="VNI-Avo" charset="0"/>
                <a:sym typeface="+mn-ea"/>
              </a:rPr>
              <a:t>ngủ</a:t>
            </a:r>
            <a:r>
              <a:rPr lang="en-US" sz="5400" b="1" dirty="0" smtClean="0">
                <a:solidFill>
                  <a:srgbClr val="FF0000"/>
                </a:solidFill>
                <a:latin typeface="VNI-Avo" charset="0"/>
                <a:cs typeface="VNI-Avo" charset="0"/>
                <a:sym typeface="+mn-ea"/>
              </a:rPr>
              <a:t> à”</a:t>
            </a:r>
            <a:endParaRPr lang="en-US" sz="5400" b="1" dirty="0">
              <a:solidFill>
                <a:srgbClr val="FF0000"/>
              </a:solidFill>
              <a:latin typeface="VNI-Avo" charset="0"/>
              <a:cs typeface="VNI-Avo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newsflash/>
      </p:transition>
    </mc:Choice>
    <mc:Fallback xmlns="">
      <p:transition spd="med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DB6EF"/>
      </a:accent1>
      <a:accent2>
        <a:srgbClr val="C0504D"/>
      </a:accent2>
      <a:accent3>
        <a:srgbClr val="FFFFFF"/>
      </a:accent3>
      <a:accent4>
        <a:srgbClr val="000000"/>
      </a:accent4>
      <a:accent5>
        <a:srgbClr val="C0D7F5"/>
      </a:accent5>
      <a:accent6>
        <a:srgbClr val="AC4744"/>
      </a:accent6>
      <a:hlink>
        <a:srgbClr val="0066CC"/>
      </a:hlink>
      <a:folHlink>
        <a:srgbClr val="800080"/>
      </a:folHlink>
    </a:clrScheme>
    <a:fontScheme name="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DB6EF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C0D7F5"/>
        </a:accent5>
        <a:accent6>
          <a:srgbClr val="AC4744"/>
        </a:accent6>
        <a:hlink>
          <a:srgbClr val="0066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108</Words>
  <Application>Microsoft Office PowerPoint</Application>
  <PresentationFormat>On-screen Show (4:3)</PresentationFormat>
  <Paragraphs>24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VNI-Avo</vt:lpstr>
      <vt:lpstr>1_Default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MSHOME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DELL-HS</cp:lastModifiedBy>
  <cp:revision>96</cp:revision>
  <dcterms:created xsi:type="dcterms:W3CDTF">2012-10-04T23:00:00Z</dcterms:created>
  <dcterms:modified xsi:type="dcterms:W3CDTF">2026-04-13T02:18:43Z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FF0028FED0F54E2EB6D7377E64F2E9E6_12</vt:lpwstr>
  </property>
  <property fmtid="{D5CDD505-2E9C-101B-9397-08002B2CF9AE}" pid="3" name="KSOProductBuildVer">
    <vt:lpwstr>1033-12.2.0.20326</vt:lpwstr>
  </property>
</Properties>
</file>