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345" r:id="rId3"/>
    <p:sldId id="366" r:id="rId4"/>
    <p:sldId id="368" r:id="rId5"/>
    <p:sldId id="370" r:id="rId6"/>
    <p:sldId id="352" r:id="rId7"/>
    <p:sldId id="373" r:id="rId8"/>
    <p:sldId id="375" r:id="rId9"/>
    <p:sldId id="380" r:id="rId10"/>
    <p:sldId id="365" r:id="rId11"/>
    <p:sldId id="377" r:id="rId12"/>
    <p:sldId id="388" r:id="rId13"/>
    <p:sldId id="381" r:id="rId14"/>
    <p:sldId id="390" r:id="rId15"/>
    <p:sldId id="382" r:id="rId16"/>
    <p:sldId id="392" r:id="rId17"/>
    <p:sldId id="383" r:id="rId18"/>
    <p:sldId id="384" r:id="rId19"/>
    <p:sldId id="3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6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9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8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5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8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microsoft.com/office/2007/relationships/media" Target="../media/media9.mp4"/><Relationship Id="rId12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mp3"/><Relationship Id="rId11" Type="http://schemas.openxmlformats.org/officeDocument/2006/relationships/image" Target="../media/image8.png"/><Relationship Id="rId5" Type="http://schemas.microsoft.com/office/2007/relationships/media" Target="../media/media8.mp3"/><Relationship Id="rId15" Type="http://schemas.openxmlformats.org/officeDocument/2006/relationships/slide" Target="slide9.xml"/><Relationship Id="rId10" Type="http://schemas.openxmlformats.org/officeDocument/2006/relationships/image" Target="../media/image19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20.png"/><Relationship Id="rId3" Type="http://schemas.microsoft.com/office/2007/relationships/media" Target="../media/media11.mp3"/><Relationship Id="rId7" Type="http://schemas.microsoft.com/office/2007/relationships/media" Target="../media/media9.mp4"/><Relationship Id="rId12" Type="http://schemas.openxmlformats.org/officeDocument/2006/relationships/image" Target="../media/image7.png"/><Relationship Id="rId2" Type="http://schemas.openxmlformats.org/officeDocument/2006/relationships/video" Target="../media/media10.mp4"/><Relationship Id="rId16" Type="http://schemas.openxmlformats.org/officeDocument/2006/relationships/slide" Target="slide9.xml"/><Relationship Id="rId1" Type="http://schemas.microsoft.com/office/2007/relationships/media" Target="../media/media10.mp4"/><Relationship Id="rId6" Type="http://schemas.openxmlformats.org/officeDocument/2006/relationships/audio" Target="../media/media12.mp3"/><Relationship Id="rId11" Type="http://schemas.microsoft.com/office/2007/relationships/hdphoto" Target="../media/hdphoto4.wdp"/><Relationship Id="rId5" Type="http://schemas.microsoft.com/office/2007/relationships/media" Target="../media/media12.mp3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20.png"/><Relationship Id="rId3" Type="http://schemas.microsoft.com/office/2007/relationships/media" Target="../media/media14.mp3"/><Relationship Id="rId7" Type="http://schemas.microsoft.com/office/2007/relationships/media" Target="../media/media9.mp4"/><Relationship Id="rId12" Type="http://schemas.openxmlformats.org/officeDocument/2006/relationships/image" Target="../media/image15.png"/><Relationship Id="rId2" Type="http://schemas.openxmlformats.org/officeDocument/2006/relationships/video" Target="../media/media13.mp4"/><Relationship Id="rId16" Type="http://schemas.openxmlformats.org/officeDocument/2006/relationships/slide" Target="slide9.xml"/><Relationship Id="rId1" Type="http://schemas.microsoft.com/office/2007/relationships/media" Target="../media/media13.mp4"/><Relationship Id="rId6" Type="http://schemas.openxmlformats.org/officeDocument/2006/relationships/audio" Target="../media/media15.mp3"/><Relationship Id="rId11" Type="http://schemas.microsoft.com/office/2007/relationships/hdphoto" Target="../media/hdphoto3.wdp"/><Relationship Id="rId5" Type="http://schemas.microsoft.com/office/2007/relationships/media" Target="../media/media15.mp3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8.mp4"/><Relationship Id="rId13" Type="http://schemas.openxmlformats.org/officeDocument/2006/relationships/image" Target="../media/image20.png"/><Relationship Id="rId3" Type="http://schemas.microsoft.com/office/2007/relationships/media" Target="../media/media16.mp3"/><Relationship Id="rId7" Type="http://schemas.microsoft.com/office/2007/relationships/media" Target="../media/media18.mp4"/><Relationship Id="rId12" Type="http://schemas.openxmlformats.org/officeDocument/2006/relationships/image" Target="../media/image21.png"/><Relationship Id="rId2" Type="http://schemas.openxmlformats.org/officeDocument/2006/relationships/video" Target="../media/media9.mp4"/><Relationship Id="rId16" Type="http://schemas.openxmlformats.org/officeDocument/2006/relationships/image" Target="../media/image6.png"/><Relationship Id="rId1" Type="http://schemas.microsoft.com/office/2007/relationships/media" Target="../media/media9.mp4"/><Relationship Id="rId6" Type="http://schemas.openxmlformats.org/officeDocument/2006/relationships/audio" Target="../media/media17.mp3"/><Relationship Id="rId11" Type="http://schemas.microsoft.com/office/2007/relationships/hdphoto" Target="../media/hdphoto3.wdp"/><Relationship Id="rId5" Type="http://schemas.microsoft.com/office/2007/relationships/media" Target="../media/media17.mp3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video" Target="../media/media4.mp4"/><Relationship Id="rId16" Type="http://schemas.openxmlformats.org/officeDocument/2006/relationships/image" Target="../media/image16.png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microsoft.com/office/2007/relationships/hdphoto" Target="../media/hdphoto1.wdp"/><Relationship Id="rId21" Type="http://schemas.openxmlformats.org/officeDocument/2006/relationships/slide" Target="slide14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10.xml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9617" y="2105892"/>
            <a:ext cx="812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/>
              </a:rPr>
              <a:t>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4417" y="3255819"/>
            <a:ext cx="8123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NDKH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TCAN: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 G.V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151975" y="795143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51975" y="3989768"/>
            <a:ext cx="3437853" cy="269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451080" y="3617258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707350" y="837984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4492 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0EDBD-D550-4C89-86F1-40DECDFAB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091" y="1127907"/>
            <a:ext cx="5122825" cy="4441598"/>
          </a:xfrm>
          <a:prstGeom prst="rect">
            <a:avLst/>
          </a:prstGeom>
        </p:spPr>
      </p:pic>
      <p:pic>
        <p:nvPicPr>
          <p:cNvPr id="4" name="Nhàn lắng nghê đây là bài hát gì">
            <a:hlinkClick r:id="" action="ppaction://media"/>
            <a:extLst>
              <a:ext uri="{FF2B5EF4-FFF2-40B4-BE49-F238E27FC236}">
                <a16:creationId xmlns:a16="http://schemas.microsoft.com/office/drawing/2014/main" id="{51A67E1F-6EC4-4672-8B3C-17198AAB4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6265" r="22648"/>
          <a:stretch/>
        </p:blipFill>
        <p:spPr>
          <a:xfrm>
            <a:off x="7699770" y="1758707"/>
            <a:ext cx="2815830" cy="3100438"/>
          </a:xfrm>
          <a:prstGeom prst="rect">
            <a:avLst/>
          </a:prstGeom>
        </p:spPr>
      </p:pic>
      <p:pic>
        <p:nvPicPr>
          <p:cNvPr id="5" name="nhàn bau bí beat">
            <a:hlinkClick r:id="" action="ppaction://media"/>
            <a:extLst>
              <a:ext uri="{FF2B5EF4-FFF2-40B4-BE49-F238E27FC236}">
                <a16:creationId xmlns:a16="http://schemas.microsoft.com/office/drawing/2014/main" id="{01050C55-6A38-4916-A03B-3087911D3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7727" y="1531264"/>
            <a:ext cx="935182" cy="935182"/>
          </a:xfrm>
          <a:prstGeom prst="rect">
            <a:avLst/>
          </a:prstGeom>
        </p:spPr>
      </p:pic>
      <p:pic>
        <p:nvPicPr>
          <p:cNvPr id="6" name="Nhan bau bí lời">
            <a:hlinkClick r:id="" action="ppaction://media"/>
            <a:extLst>
              <a:ext uri="{FF2B5EF4-FFF2-40B4-BE49-F238E27FC236}">
                <a16:creationId xmlns:a16="http://schemas.microsoft.com/office/drawing/2014/main" id="{EEC38E30-6ED4-4FFA-9424-104500CA95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7727" y="3999827"/>
            <a:ext cx="935182" cy="935182"/>
          </a:xfrm>
          <a:prstGeom prst="rect">
            <a:avLst/>
          </a:prstGeom>
        </p:spPr>
      </p:pic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659A7C5-83E0-4AF1-9496-B3601EE135E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8719" r="20031"/>
          <a:stretch/>
        </p:blipFill>
        <p:spPr>
          <a:xfrm>
            <a:off x="10009909" y="5293278"/>
            <a:ext cx="1605923" cy="150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BBFFC-8DEC-4136-9320-FC6BF89994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76" y="232934"/>
            <a:ext cx="1071563" cy="1071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F2E1E-9E51-4720-B082-F29C1B612B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0437" y="232933"/>
            <a:ext cx="1071563" cy="1071563"/>
          </a:xfrm>
          <a:prstGeom prst="rect">
            <a:avLst/>
          </a:prstGeom>
        </p:spPr>
      </p:pic>
      <p:sp>
        <p:nvSpPr>
          <p:cNvPr id="10" name="Action Button: Go Forward or Next 9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D14B2844-8163-431A-9095-7FE20BDCA557}"/>
              </a:ext>
            </a:extLst>
          </p:cNvPr>
          <p:cNvSpPr/>
          <p:nvPr/>
        </p:nvSpPr>
        <p:spPr>
          <a:xfrm>
            <a:off x="40386" y="5786436"/>
            <a:ext cx="1071563" cy="5611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5717" y="3901522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828311" y="3792864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28311" y="803977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22773 0.01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B2E4B-CA54-4E2C-9325-8034AE7D21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5551437" y="1118809"/>
            <a:ext cx="5535165" cy="4533846"/>
          </a:xfrm>
          <a:prstGeom prst="rect">
            <a:avLst/>
          </a:prstGeom>
        </p:spPr>
      </p:pic>
      <p:pic>
        <p:nvPicPr>
          <p:cNvPr id="4" name="Nhàn các bạn đã sẵn sàng">
            <a:hlinkClick r:id="" action="ppaction://media"/>
            <a:extLst>
              <a:ext uri="{FF2B5EF4-FFF2-40B4-BE49-F238E27FC236}">
                <a16:creationId xmlns:a16="http://schemas.microsoft.com/office/drawing/2014/main" id="{2F48FF4C-0B17-4CD3-A849-674E3F6B5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2159" r="21932"/>
          <a:stretch/>
        </p:blipFill>
        <p:spPr>
          <a:xfrm>
            <a:off x="1990126" y="1714499"/>
            <a:ext cx="3408218" cy="3429000"/>
          </a:xfrm>
          <a:prstGeom prst="rect">
            <a:avLst/>
          </a:prstGeom>
        </p:spPr>
      </p:pic>
      <p:pic>
        <p:nvPicPr>
          <p:cNvPr id="6" name="Nhàn quả beat">
            <a:hlinkClick r:id="" action="ppaction://media"/>
            <a:extLst>
              <a:ext uri="{FF2B5EF4-FFF2-40B4-BE49-F238E27FC236}">
                <a16:creationId xmlns:a16="http://schemas.microsoft.com/office/drawing/2014/main" id="{8C95DDAA-44A4-4A3D-8804-67646668B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6400" y="1714499"/>
            <a:ext cx="1050947" cy="1050947"/>
          </a:xfrm>
          <a:prstGeom prst="rect">
            <a:avLst/>
          </a:prstGeom>
        </p:spPr>
      </p:pic>
      <p:pic>
        <p:nvPicPr>
          <p:cNvPr id="7" name="Nhàn quả lời">
            <a:hlinkClick r:id="" action="ppaction://media"/>
            <a:extLst>
              <a:ext uri="{FF2B5EF4-FFF2-40B4-BE49-F238E27FC236}">
                <a16:creationId xmlns:a16="http://schemas.microsoft.com/office/drawing/2014/main" id="{6DC843B6-3FE0-493C-9911-9BB54657D3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6399" y="4154897"/>
            <a:ext cx="1050947" cy="1050947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D4AB0A5-BEE9-48B9-9148-79958440806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8719" r="20031"/>
          <a:stretch/>
        </p:blipFill>
        <p:spPr>
          <a:xfrm>
            <a:off x="470367" y="5205844"/>
            <a:ext cx="1605923" cy="1502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3D719-8909-436A-B4C2-791B9322A9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49802"/>
            <a:ext cx="1071563" cy="1071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129A6-1B6E-434A-BF72-C9B574CD21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86602" y="149802"/>
            <a:ext cx="1071563" cy="1071563"/>
          </a:xfrm>
          <a:prstGeom prst="rect">
            <a:avLst/>
          </a:prstGeom>
        </p:spPr>
      </p:pic>
      <p:sp>
        <p:nvSpPr>
          <p:cNvPr id="12" name="Action Button: Go Forward or Next 1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5447CD8-56C6-4720-98C3-0D5FEF1FBDA7}"/>
              </a:ext>
            </a:extLst>
          </p:cNvPr>
          <p:cNvSpPr/>
          <p:nvPr/>
        </p:nvSpPr>
        <p:spPr>
          <a:xfrm>
            <a:off x="10523095" y="5964381"/>
            <a:ext cx="1605923" cy="8172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5717" y="3901522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714990" y="3836986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66084" y="728061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4141 -0.01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9EA54A-1918-47AA-BBBE-38BFCD20B9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5384679" y="1083996"/>
            <a:ext cx="5523585" cy="4690007"/>
          </a:xfrm>
          <a:prstGeom prst="rect">
            <a:avLst/>
          </a:prstGeom>
        </p:spPr>
      </p:pic>
      <p:pic>
        <p:nvPicPr>
          <p:cNvPr id="5" name="Nhàn túi mù màu cam">
            <a:hlinkClick r:id="" action="ppaction://media"/>
            <a:extLst>
              <a:ext uri="{FF2B5EF4-FFF2-40B4-BE49-F238E27FC236}">
                <a16:creationId xmlns:a16="http://schemas.microsoft.com/office/drawing/2014/main" id="{476F39C5-EAB2-438B-9CEB-D8F85E1F1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6837" r="20447"/>
          <a:stretch/>
        </p:blipFill>
        <p:spPr>
          <a:xfrm>
            <a:off x="2387912" y="1964374"/>
            <a:ext cx="2745197" cy="2929250"/>
          </a:xfrm>
          <a:prstGeom prst="rect">
            <a:avLst/>
          </a:prstGeom>
        </p:spPr>
      </p:pic>
      <p:pic>
        <p:nvPicPr>
          <p:cNvPr id="6" name="Nhàn hoa bé ngoan beat">
            <a:hlinkClick r:id="" action="ppaction://media"/>
            <a:extLst>
              <a:ext uri="{FF2B5EF4-FFF2-40B4-BE49-F238E27FC236}">
                <a16:creationId xmlns:a16="http://schemas.microsoft.com/office/drawing/2014/main" id="{DF3A5C36-614B-4606-9055-D1E467F70C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04088" y="1785469"/>
            <a:ext cx="898355" cy="898355"/>
          </a:xfrm>
          <a:prstGeom prst="rect">
            <a:avLst/>
          </a:prstGeom>
        </p:spPr>
      </p:pic>
      <p:pic>
        <p:nvPicPr>
          <p:cNvPr id="7" name="Nhàn hoa bé ngoan lời">
            <a:hlinkClick r:id="" action="ppaction://media"/>
            <a:extLst>
              <a:ext uri="{FF2B5EF4-FFF2-40B4-BE49-F238E27FC236}">
                <a16:creationId xmlns:a16="http://schemas.microsoft.com/office/drawing/2014/main" id="{D1C4C2EE-2AC8-4C00-A188-C5CA298BFB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27622" y="4174177"/>
            <a:ext cx="1046018" cy="1046018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9EB0386-1BA7-4A01-90AA-3B987A6C3EC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8719" r="20031"/>
          <a:stretch/>
        </p:blipFill>
        <p:spPr>
          <a:xfrm>
            <a:off x="480774" y="5198424"/>
            <a:ext cx="1605923" cy="1502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85EB0-6B79-4F68-B7E0-E383202A5A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172" y="157222"/>
            <a:ext cx="1071563" cy="107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673AB-D685-4DE1-9ED0-63EE850E03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8265" y="157222"/>
            <a:ext cx="1071563" cy="1071563"/>
          </a:xfrm>
          <a:prstGeom prst="rect">
            <a:avLst/>
          </a:prstGeom>
        </p:spPr>
      </p:pic>
      <p:sp>
        <p:nvSpPr>
          <p:cNvPr id="11" name="Action Button: Go Forward or Next 1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7D2E4345-8ABC-4D6F-A9F2-FB321BB7533C}"/>
              </a:ext>
            </a:extLst>
          </p:cNvPr>
          <p:cNvSpPr/>
          <p:nvPr/>
        </p:nvSpPr>
        <p:spPr>
          <a:xfrm>
            <a:off x="10673640" y="6047509"/>
            <a:ext cx="1306188" cy="6532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61956" y="3921935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828311" y="3792864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66084" y="728061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953 0.0212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1C7E4-0291-404F-B8EC-8A1F8B7F1A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031157" y="1168880"/>
            <a:ext cx="6138569" cy="4816108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9938D28-73B8-4A4B-8B13-467A03DEA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8719" r="20031"/>
          <a:stretch/>
        </p:blipFill>
        <p:spPr>
          <a:xfrm>
            <a:off x="10586077" y="5355646"/>
            <a:ext cx="1605923" cy="1502354"/>
          </a:xfrm>
          <a:prstGeom prst="rect">
            <a:avLst/>
          </a:prstGeom>
        </p:spPr>
      </p:pic>
      <p:pic>
        <p:nvPicPr>
          <p:cNvPr id="5" name="Nhàn e yeu cay xanh beat">
            <a:hlinkClick r:id="" action="ppaction://media"/>
            <a:extLst>
              <a:ext uri="{FF2B5EF4-FFF2-40B4-BE49-F238E27FC236}">
                <a16:creationId xmlns:a16="http://schemas.microsoft.com/office/drawing/2014/main" id="{C1FA2256-8A46-4459-8902-CB95980C07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764" y="1488063"/>
            <a:ext cx="997527" cy="997527"/>
          </a:xfrm>
          <a:prstGeom prst="rect">
            <a:avLst/>
          </a:prstGeom>
        </p:spPr>
      </p:pic>
      <p:pic>
        <p:nvPicPr>
          <p:cNvPr id="6" name="Nhàn em yeu cay xanh lơ">
            <a:hlinkClick r:id="" action="ppaction://media"/>
            <a:extLst>
              <a:ext uri="{FF2B5EF4-FFF2-40B4-BE49-F238E27FC236}">
                <a16:creationId xmlns:a16="http://schemas.microsoft.com/office/drawing/2014/main" id="{5DFD81E1-C07D-41B6-80E6-C90232E920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763" y="4344698"/>
            <a:ext cx="997527" cy="99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95DAF-CA1E-4524-8404-96CB949AFD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32" y="337230"/>
            <a:ext cx="1071563" cy="107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10EC1-BC92-44E3-9200-0BED51F967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23305" y="156631"/>
            <a:ext cx="1071563" cy="1071563"/>
          </a:xfrm>
          <a:prstGeom prst="rect">
            <a:avLst/>
          </a:prstGeom>
        </p:spPr>
      </p:pic>
      <p:sp>
        <p:nvSpPr>
          <p:cNvPr id="9" name="Action Button: Go Forward or Next 8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E93126B1-4F24-47DB-AE2C-56115BBE47C0}"/>
              </a:ext>
            </a:extLst>
          </p:cNvPr>
          <p:cNvSpPr/>
          <p:nvPr/>
        </p:nvSpPr>
        <p:spPr>
          <a:xfrm>
            <a:off x="0" y="6106823"/>
            <a:ext cx="1071563" cy="55382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OI CAC BAN">
            <a:hlinkClick r:id="" action="ppaction://media"/>
            <a:extLst>
              <a:ext uri="{FF2B5EF4-FFF2-40B4-BE49-F238E27FC236}">
                <a16:creationId xmlns:a16="http://schemas.microsoft.com/office/drawing/2014/main" id="{D076CDD6-FF36-4924-B250-EC8B2E08D04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8890" r="16936"/>
          <a:stretch/>
        </p:blipFill>
        <p:spPr>
          <a:xfrm>
            <a:off x="7169725" y="1847694"/>
            <a:ext cx="3536857" cy="268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àn chào 1">
            <a:hlinkClick r:id="" action="ppaction://media"/>
            <a:extLst>
              <a:ext uri="{FF2B5EF4-FFF2-40B4-BE49-F238E27FC236}">
                <a16:creationId xmlns:a16="http://schemas.microsoft.com/office/drawing/2014/main" id="{6C4C79BA-0C5E-4C2F-AE2D-764F0E7CD4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939" r="1988"/>
          <a:stretch/>
        </p:blipFill>
        <p:spPr>
          <a:xfrm>
            <a:off x="931685" y="0"/>
            <a:ext cx="10328630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364" y="3429000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058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668" y="3819409"/>
            <a:ext cx="3242678" cy="2463690"/>
          </a:xfrm>
          <a:prstGeom prst="rect">
            <a:avLst/>
          </a:prstGeom>
        </p:spPr>
      </p:pic>
      <p:pic>
        <p:nvPicPr>
          <p:cNvPr id="5" name="Nhàn chúng mình là Bay bi">
            <a:hlinkClick r:id="" action="ppaction://media"/>
            <a:extLst>
              <a:ext uri="{FF2B5EF4-FFF2-40B4-BE49-F238E27FC236}">
                <a16:creationId xmlns:a16="http://schemas.microsoft.com/office/drawing/2014/main" id="{9E99CD0C-BA7E-434D-8154-24923D703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072" y="331810"/>
            <a:ext cx="5099715" cy="286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2455014" y="425076"/>
            <a:ext cx="2628277" cy="26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36" y="3486378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67" y="3486378"/>
            <a:ext cx="3242678" cy="24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2455014" y="425076"/>
            <a:ext cx="2628277" cy="26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36" y="3486378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5" name="Nhàn xin chào các bạn">
            <a:hlinkClick r:id="" action="ppaction://media"/>
            <a:extLst>
              <a:ext uri="{FF2B5EF4-FFF2-40B4-BE49-F238E27FC236}">
                <a16:creationId xmlns:a16="http://schemas.microsoft.com/office/drawing/2014/main" id="{3B94BEFD-CC05-45D8-BC02-52E8F71CD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94896" y="3368455"/>
            <a:ext cx="4855886" cy="27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36" y="3486378"/>
            <a:ext cx="2777389" cy="261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67" y="3486378"/>
            <a:ext cx="3242678" cy="2463690"/>
          </a:xfrm>
          <a:prstGeom prst="rect">
            <a:avLst/>
          </a:prstGeom>
        </p:spPr>
      </p:pic>
      <p:pic>
        <p:nvPicPr>
          <p:cNvPr id="5" name="Nhàn chúng mình là Bay bi">
            <a:hlinkClick r:id="" action="ppaction://media"/>
            <a:extLst>
              <a:ext uri="{FF2B5EF4-FFF2-40B4-BE49-F238E27FC236}">
                <a16:creationId xmlns:a16="http://schemas.microsoft.com/office/drawing/2014/main" id="{9E99CD0C-BA7E-434D-8154-24923D703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9236" y="450827"/>
            <a:ext cx="5099715" cy="286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2455014" y="425076"/>
            <a:ext cx="2628277" cy="26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430" y="425078"/>
            <a:ext cx="2940478" cy="2775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667" y="3486378"/>
            <a:ext cx="3242678" cy="2463690"/>
          </a:xfrm>
          <a:prstGeom prst="rect">
            <a:avLst/>
          </a:prstGeom>
        </p:spPr>
      </p:pic>
      <p:pic>
        <p:nvPicPr>
          <p:cNvPr id="5" name="Nhàn mời các bạn">
            <a:hlinkClick r:id="" action="ppaction://media"/>
            <a:extLst>
              <a:ext uri="{FF2B5EF4-FFF2-40B4-BE49-F238E27FC236}">
                <a16:creationId xmlns:a16="http://schemas.microsoft.com/office/drawing/2014/main" id="{5FF49FDE-1926-4BBF-BB48-0DF543340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182" y="3429000"/>
            <a:ext cx="5672818" cy="31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3843235" y="382792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60" y="333242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343" y="432343"/>
            <a:ext cx="1944997" cy="1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32343"/>
            <a:ext cx="2144889" cy="1629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4A94F-B629-49D0-950C-D4404FF8F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1" y="5552578"/>
            <a:ext cx="1072989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06688-2AA1-4204-81F1-004195E56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6859" y="5101435"/>
            <a:ext cx="131075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32839 0.4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3556395" y="235164"/>
            <a:ext cx="1837121" cy="18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60" y="333242"/>
            <a:ext cx="1837121" cy="1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2343"/>
            <a:ext cx="2144889" cy="162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177080" y="2280898"/>
            <a:ext cx="2720622" cy="235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77080" y="4637849"/>
            <a:ext cx="2810081" cy="235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8147036" y="4547809"/>
            <a:ext cx="2937718" cy="2310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8240889" y="2327659"/>
            <a:ext cx="2820405" cy="2310190"/>
          </a:xfrm>
          <a:prstGeom prst="rect">
            <a:avLst/>
          </a:prstGeom>
        </p:spPr>
      </p:pic>
      <p:pic>
        <p:nvPicPr>
          <p:cNvPr id="5" name="Nhàn trò chơi có tên">
            <a:hlinkClick r:id="" action="ppaction://media"/>
            <a:extLst>
              <a:ext uri="{FF2B5EF4-FFF2-40B4-BE49-F238E27FC236}">
                <a16:creationId xmlns:a16="http://schemas.microsoft.com/office/drawing/2014/main" id="{31B05D6A-2416-4639-9D6E-FC477563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1887" r="17998"/>
          <a:stretch/>
        </p:blipFill>
        <p:spPr>
          <a:xfrm>
            <a:off x="4502978" y="2848146"/>
            <a:ext cx="2752874" cy="2575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DC38C-972E-484C-AFA7-1F2F2ADDC8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83632" y="343613"/>
            <a:ext cx="1308368" cy="9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3556395" y="235164"/>
            <a:ext cx="1837121" cy="18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60" y="333242"/>
            <a:ext cx="1837121" cy="1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2343"/>
            <a:ext cx="2144889" cy="162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177080" y="2280898"/>
            <a:ext cx="2720622" cy="235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7246" y="4637849"/>
            <a:ext cx="2810081" cy="235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970112" y="4631855"/>
            <a:ext cx="2937718" cy="2310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987745" y="2485845"/>
            <a:ext cx="2820405" cy="2310190"/>
          </a:xfrm>
          <a:prstGeom prst="rect">
            <a:avLst/>
          </a:prstGeom>
        </p:spPr>
      </p:pic>
      <p:pic>
        <p:nvPicPr>
          <p:cNvPr id="3" name="Nhàn giới thiệu rò chơi">
            <a:hlinkClick r:id="" action="ppaction://media"/>
            <a:extLst>
              <a:ext uri="{FF2B5EF4-FFF2-40B4-BE49-F238E27FC236}">
                <a16:creationId xmlns:a16="http://schemas.microsoft.com/office/drawing/2014/main" id="{960AF1ED-B0EC-4670-AB32-9533FA20B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6421" r="21149"/>
          <a:stretch/>
        </p:blipFill>
        <p:spPr>
          <a:xfrm>
            <a:off x="4533517" y="2893927"/>
            <a:ext cx="2820405" cy="3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เลือกตัว] รวมทุกเวอร์ น้องสามขวบ BabyThree Baby Three V1 V2 V3 เบบี้ทรี  อาร์ตทอย Arttoy | Shopee Thailand">
            <a:extLst>
              <a:ext uri="{FF2B5EF4-FFF2-40B4-BE49-F238E27FC236}">
                <a16:creationId xmlns:a16="http://schemas.microsoft.com/office/drawing/2014/main" id="{07AD33DA-9144-4FA6-8BED-46F41919B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1777" y1="83301" x2="31250" y2="84180"/>
                        <a14:backgroundMark x1="31250" y1="84180" x2="31250" y2="84375"/>
                        <a14:backgroundMark x1="63477" y1="11133" x2="69043" y2="7324"/>
                        <a14:backgroundMark x1="68066" y1="9668" x2="71094" y2="8301"/>
                        <a14:backgroundMark x1="71875" y1="8301" x2="74219" y2="10352"/>
                        <a14:backgroundMark x1="70117" y1="8887" x2="75195" y2="9668"/>
                        <a14:backgroundMark x1="27441" y1="12695" x2="32227" y2="10645"/>
                        <a14:backgroundMark x1="27637" y1="13184" x2="32520" y2="12891"/>
                        <a14:backgroundMark x1="66797" y1="10938" x2="74707" y2="11914"/>
                        <a14:backgroundMark x1="71875" y1="11133" x2="67090" y2="11621"/>
                        <a14:backgroundMark x1="65039" y1="12402" x2="71875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0666" r="10829" b="12669"/>
          <a:stretch/>
        </p:blipFill>
        <p:spPr bwMode="auto">
          <a:xfrm>
            <a:off x="8434948" y="1072049"/>
            <a:ext cx="1738490" cy="1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3D59E-5241-4228-9894-E49A674AA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62" y="1222007"/>
            <a:ext cx="1837121" cy="172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EE309-87A4-4380-979D-1C391ED7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109" y="4174982"/>
            <a:ext cx="2024167" cy="179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16235-16DF-4C9A-81BB-CE48C2DE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794" y="4239491"/>
            <a:ext cx="2198131" cy="167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8F6C-3A28-4E54-8C47-572D901C4B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10" b="58059" l="28849" r="45178">
                        <a14:foregroundMark x1="32487" y1="45971" x2="39002" y2="45788"/>
                        <a14:foregroundMark x1="39002" y1="45788" x2="44416" y2="47436"/>
                        <a14:foregroundMark x1="44416" y1="47436" x2="45262" y2="49634"/>
                        <a14:foregroundMark x1="34095" y1="51099" x2="29103" y2="56227"/>
                        <a14:foregroundMark x1="29103" y1="56227" x2="28849" y2="56960"/>
                        <a14:foregroundMark x1="29442" y1="44689" x2="33164" y2="50549"/>
                        <a14:foregroundMark x1="39763" y1="45421" x2="44247" y2="49817"/>
                        <a14:foregroundMark x1="44247" y1="49817" x2="45178" y2="55128"/>
                        <a14:foregroundMark x1="41963" y1="56410" x2="41963" y2="56410"/>
                        <a14:foregroundMark x1="41963" y1="55495" x2="41963" y2="55495"/>
                        <a14:foregroundMark x1="41794" y1="48352" x2="41794" y2="48352"/>
                        <a14:foregroundMark x1="32657" y1="49267" x2="40778" y2="47985"/>
                        <a14:foregroundMark x1="33249" y1="40293" x2="33164" y2="50549"/>
                        <a14:foregroundMark x1="33164" y1="50549" x2="31387" y2="57692"/>
                      </a14:backgroundRemoval>
                    </a14:imgEffect>
                  </a14:imgLayer>
                </a14:imgProps>
              </a:ext>
            </a:extLst>
          </a:blip>
          <a:srcRect l="27942" t="37970" r="54256" b="39527"/>
          <a:stretch/>
        </p:blipFill>
        <p:spPr>
          <a:xfrm>
            <a:off x="1218196" y="728061"/>
            <a:ext cx="3437852" cy="2978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06A4C-2513-4708-A47C-DF21C90081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64" b="94517" l="37263" r="63232">
                        <a14:foregroundMark x1="36356" y1="75979" x2="57873" y2="70757"/>
                        <a14:foregroundMark x1="57873" y1="70757" x2="62160" y2="70757"/>
                        <a14:foregroundMark x1="48557" y1="53264" x2="53751" y2="57180"/>
                        <a14:foregroundMark x1="62160" y1="55091" x2="63232" y2="82245"/>
                        <a14:foregroundMark x1="63232" y1="82245" x2="62160" y2="91906"/>
                        <a14:foregroundMark x1="62655" y1="63446" x2="62160" y2="86684"/>
                        <a14:foregroundMark x1="62160" y1="86684" x2="62819" y2="90078"/>
                      </a14:backgroundRemoval>
                    </a14:imgEffect>
                  </a14:imgLayer>
                </a14:imgProps>
              </a:ext>
            </a:extLst>
          </a:blip>
          <a:srcRect l="34500" t="49879" r="36343"/>
          <a:stretch/>
        </p:blipFill>
        <p:spPr>
          <a:xfrm>
            <a:off x="1105717" y="3901522"/>
            <a:ext cx="3550331" cy="278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303F3-901A-4ABB-B914-0DB110CB49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7" b="45431" l="1237" r="27040">
                        <a14:foregroundMark x1="2308" y1="18538" x2="2308" y2="18538"/>
                        <a14:foregroundMark x1="1237" y1="10444" x2="4946" y2="27415"/>
                        <a14:foregroundMark x1="4946" y1="27415" x2="4946" y2="27415"/>
                        <a14:foregroundMark x1="21764" y1="16710" x2="26134" y2="30287"/>
                        <a14:foregroundMark x1="12187" y1="3111" x2="14180" y2="6266"/>
                        <a14:foregroundMark x1="8656" y1="43081" x2="11789" y2="45431"/>
                        <a14:foregroundMark x1="26298" y1="8094" x2="27040" y2="35248"/>
                        <a14:foregroundMark x1="27040" y1="35248" x2="25969" y2="43081"/>
                        <a14:foregroundMark x1="26298" y1="39687" x2="26711" y2="43603"/>
                        <a14:foregroundMark x1="26546" y1="5744" x2="26298" y2="11488"/>
                        <a14:backgroundMark x1="11377" y1="0" x2="12284" y2="2872"/>
                        <a14:backgroundMark x1="11954" y1="1567" x2="11789" y2="3916"/>
                      </a14:backgroundRemoval>
                    </a14:imgEffect>
                  </a14:imgLayer>
                </a14:imgProps>
              </a:ext>
            </a:extLst>
          </a:blip>
          <a:srcRect r="72898" b="49879"/>
          <a:stretch/>
        </p:blipFill>
        <p:spPr>
          <a:xfrm>
            <a:off x="7828311" y="3792864"/>
            <a:ext cx="3432552" cy="291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BB3C4-A563-4047-A5E5-92AA72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8" b="44386" l="37593" r="62325">
                        <a14:foregroundMark x1="37675" y1="10444" x2="48145" y2="17232"/>
                        <a14:foregroundMark x1="39324" y1="9399" x2="38829" y2="41775"/>
                        <a14:foregroundMark x1="42704" y1="7572" x2="54246" y2="5222"/>
                        <a14:foregroundMark x1="54246" y1="5222" x2="61830" y2="13838"/>
                        <a14:foregroundMark x1="61830" y1="13838" x2="62077" y2="16188"/>
                        <a14:foregroundMark x1="59027" y1="3655" x2="62407" y2="1828"/>
                        <a14:foregroundMark x1="43446" y1="44386" x2="49876" y2="41775"/>
                        <a14:foregroundMark x1="49876" y1="41775" x2="50289" y2="40992"/>
                      </a14:backgroundRemoval>
                    </a14:imgEffect>
                  </a14:imgLayer>
                </a14:imgProps>
              </a:ext>
            </a:extLst>
          </a:blip>
          <a:srcRect l="36413" t="-2336" r="36485" b="52215"/>
          <a:stretch/>
        </p:blipFill>
        <p:spPr>
          <a:xfrm>
            <a:off x="7866084" y="728061"/>
            <a:ext cx="3281458" cy="2826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FB622-6633-4F41-A12F-AA662986F9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2" y="5615425"/>
            <a:ext cx="1071563" cy="107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DD92B-5D77-48D4-8866-9F3FEF790A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83632" y="4352"/>
            <a:ext cx="1308368" cy="90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7D84-15EC-4C63-A1D4-7986FE4B3F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74183" y="3374702"/>
            <a:ext cx="762686" cy="762686"/>
          </a:xfrm>
          <a:prstGeom prst="rect">
            <a:avLst/>
          </a:prstGeom>
        </p:spPr>
      </p:pic>
      <p:sp>
        <p:nvSpPr>
          <p:cNvPr id="12" name="Action Button: Go Forward or Next 11">
            <a:hlinkClick r:id="rId17" action="ppaction://hlinksldjump" highlightClick="1">
              <a:snd r:embed="rId18" name="breeze.wav"/>
            </a:hlinkClick>
            <a:extLst>
              <a:ext uri="{FF2B5EF4-FFF2-40B4-BE49-F238E27FC236}">
                <a16:creationId xmlns:a16="http://schemas.microsoft.com/office/drawing/2014/main" id="{4EEC8AEC-5DB3-4C1A-975A-080D9BEC596E}"/>
              </a:ext>
            </a:extLst>
          </p:cNvPr>
          <p:cNvSpPr/>
          <p:nvPr/>
        </p:nvSpPr>
        <p:spPr>
          <a:xfrm>
            <a:off x="3521928" y="2800773"/>
            <a:ext cx="894152" cy="5277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0612E968-57B8-40DA-8239-8CC535055FE5}"/>
              </a:ext>
            </a:extLst>
          </p:cNvPr>
          <p:cNvSpPr/>
          <p:nvPr/>
        </p:nvSpPr>
        <p:spPr>
          <a:xfrm>
            <a:off x="10173438" y="2490591"/>
            <a:ext cx="800366" cy="6203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Forward or Next 13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75049C50-EFB3-4F61-82AF-EC24082FE7DF}"/>
              </a:ext>
            </a:extLst>
          </p:cNvPr>
          <p:cNvSpPr/>
          <p:nvPr/>
        </p:nvSpPr>
        <p:spPr>
          <a:xfrm>
            <a:off x="3521928" y="5615424"/>
            <a:ext cx="802310" cy="63211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Forward or Next 14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6368E847-7CFB-40A1-B8A0-2477AEFDA64A}"/>
              </a:ext>
            </a:extLst>
          </p:cNvPr>
          <p:cNvSpPr/>
          <p:nvPr/>
        </p:nvSpPr>
        <p:spPr>
          <a:xfrm>
            <a:off x="10316275" y="5685743"/>
            <a:ext cx="770007" cy="62141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Forward or Next 16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718E8DF1-5A89-43B4-AEBD-47EF56444693}"/>
              </a:ext>
            </a:extLst>
          </p:cNvPr>
          <p:cNvSpPr/>
          <p:nvPr/>
        </p:nvSpPr>
        <p:spPr>
          <a:xfrm>
            <a:off x="98144" y="42960"/>
            <a:ext cx="852883" cy="54312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79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30</Words>
  <Application>Microsoft Office PowerPoint</Application>
  <PresentationFormat>Widescreen</PresentationFormat>
  <Paragraphs>4</Paragraphs>
  <Slides>19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DELL-HS</cp:lastModifiedBy>
  <cp:revision>45</cp:revision>
  <dcterms:created xsi:type="dcterms:W3CDTF">2025-02-24T03:30:15Z</dcterms:created>
  <dcterms:modified xsi:type="dcterms:W3CDTF">2026-04-13T02:07:05Z</dcterms:modified>
</cp:coreProperties>
</file>