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5D1F-F699-45A6-8955-F337A596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1BCBE-0238-4367-A9D0-2583F2CEC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69271-1401-4A54-8828-FEF913EC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08D04-63D6-4DF0-955A-70A06A6E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A2EF-0477-45B0-A8B0-81C92001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D191-7C46-4D54-AEA9-BEEC288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8C9D9-A7BC-4605-82ED-7CB003E19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8437C-E99A-46A0-996E-F0F0FBFE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CB7D9-44C8-4B73-9560-A1057686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99A1-487F-414E-9A97-286915D9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F1E54-601A-49B8-A079-6339CBAE7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D3F82-C856-464B-A861-88FDBAAAD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D424-4E7E-4CAA-AD87-D8455FBD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D803-6C54-42CC-804A-F2B7D80B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52C4A-910A-4CC3-AD24-3224D6BD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7EFB-5D33-4782-AD53-50978A2F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AABD-189E-4A34-AC8F-6936DD42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9BE8-21E9-41D1-B406-F7752B72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B82F-7A4A-4B36-9D7C-FDFD68C8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0A0C-9FF1-44DD-98EE-D6A3297E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1908-4FEB-4C82-A627-534981A5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F39EA-F812-4C9E-B3DA-4B9E8D86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B8E5E-892D-427F-A07C-6D82ADE6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AF4F0-E401-449A-9A75-5D3F9DAE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48E5-5742-475E-8F63-B03FE195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46C7-0F45-4313-9BF6-CE1BB1C6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7CDE-2EF6-4815-A251-255A08E9E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B9A6-3757-487B-8367-B23D820BF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7291-FCE8-4E3F-B2BF-260A048F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3B58D-1E76-4AC2-AE36-5FDF2353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CB3D2-308C-4A15-8D06-6C0C9D5C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5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2830-6F89-4079-836F-07FBE952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A2B1C-B669-40F6-8F5D-BB8E16F38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109F-A58E-4DA6-B2D2-F26BB9DF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1144A-CB0F-4343-83BD-5DF0E91E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883D5-3D7B-4E71-B213-66F0E92E6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2EEE6-3BE4-4A17-BE2C-3AC30FE6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8B75F-CFC0-4B03-BBBF-31103D3E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5D380-B719-4815-9B9E-6F394145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BB69-BBC2-493F-9311-08F32170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465B4-90C8-44D5-A56C-CB49278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C00C7-EB69-462B-90AA-C63DCD1D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DBDC7-F8F0-47CC-B041-1DAACD33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6294B-CADC-4F31-ACE2-6FE5714E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593DF-7D6B-4392-BD50-EC93ACEC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A276E-1960-442D-9B1D-5B23B9E2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0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D206-AC32-4C0E-B3FB-3D957972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8723-4DED-4D4A-810F-A1EC0C89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76ECD-285D-47D7-8E01-65EFBFCB8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07923-F14A-4220-8E3F-F7B16060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A087B-2EB8-474F-88B1-AE5DC35D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7324-D6B8-401A-86BC-656C118C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6D1F-182B-43FB-BD5A-21888A7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79FE4-CA6B-49C5-BC2D-3D8E9B0F6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4AE06-2664-4477-B8DD-E3F1E592B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42B3D-8DEB-4256-94C3-07D06F7D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6DA2-B13A-4AFB-BEF6-366EFC2B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1FE44-0DB5-4594-B847-6F4D90D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C8DDA-4C61-4058-94AE-008CAAA6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BE708-82B7-4F04-B169-530FACE0F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02DD-7EA5-4BC1-B275-DB33FF0A2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DF4A-9457-4358-8901-37929A7B6D57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7B80B-468B-4505-ABEC-164DDF9F3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37C1-1C6A-4717-B7A1-CDBAC74D8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EFD3-9F47-4455-B2CF-C1AA2A0A0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8C142-2023-40C1-B00C-175BBFFE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7" y="0"/>
            <a:ext cx="122028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FD2CC-6D4B-4031-8303-7AFC65911838}"/>
              </a:ext>
            </a:extLst>
          </p:cNvPr>
          <p:cNvSpPr txBox="1"/>
          <p:nvPr/>
        </p:nvSpPr>
        <p:spPr>
          <a:xfrm>
            <a:off x="2444620" y="1735494"/>
            <a:ext cx="7091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hàng chờ đến lượt</a:t>
            </a:r>
            <a:endParaRPr lang="en-GB" sz="5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C38B8-FFD3-4ADD-BB59-F6CD853B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4" y="195894"/>
            <a:ext cx="11455711" cy="64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DFBD7-0C6E-40E8-A091-97B1F2BE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24" y="494523"/>
            <a:ext cx="8646368" cy="55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DỤC KỸ NĂNG SỐNG XẾP HÀNG CHỜ ĐẾN LƯỢT CHO TRẺ LỚP MẤU GIÁO 3-4 TUỔI  C4 TRƯỜNG MẦM NON THANH ...">
            <a:extLst>
              <a:ext uri="{FF2B5EF4-FFF2-40B4-BE49-F238E27FC236}">
                <a16:creationId xmlns:a16="http://schemas.microsoft.com/office/drawing/2014/main" id="{D75CF575-F21C-4E03-8728-D3FA75226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9" y="204107"/>
            <a:ext cx="10319657" cy="64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5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BF4757-1C54-4311-A7E3-C4DC1DEB1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558296"/>
            <a:ext cx="8276254" cy="62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C770A-05B9-40FC-B45D-C5EABE0E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6" y="286915"/>
            <a:ext cx="9144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CA1749-1CA2-4A6B-9B87-94776D7C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15" y="310939"/>
            <a:ext cx="11234057" cy="63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379CE-B8AA-497C-B3B7-5FAB7ED2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276419"/>
            <a:ext cx="8406882" cy="63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837FF-AFD0-4200-8746-11716049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5" y="245510"/>
            <a:ext cx="11407193" cy="64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F6EFCB-56D0-4A4E-A38E-892883109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41" y="217634"/>
            <a:ext cx="11103428" cy="62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vannguyen2806987@gmail.com</dc:creator>
  <cp:lastModifiedBy>DELL-HS</cp:lastModifiedBy>
  <cp:revision>5</cp:revision>
  <dcterms:created xsi:type="dcterms:W3CDTF">2025-07-21T16:26:42Z</dcterms:created>
  <dcterms:modified xsi:type="dcterms:W3CDTF">2025-10-04T15:17:13Z</dcterms:modified>
</cp:coreProperties>
</file>