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65" r:id="rId2"/>
    <p:sldId id="257" r:id="rId3"/>
    <p:sldId id="258" r:id="rId4"/>
    <p:sldId id="259" r:id="rId5"/>
    <p:sldId id="260" r:id="rId6"/>
    <p:sldId id="261" r:id="rId7"/>
    <p:sldId id="262" r:id="rId8"/>
    <p:sldId id="263" r:id="rId9"/>
    <p:sldId id="264" r:id="rId10"/>
  </p:sldIdLst>
  <p:sldSz cx="18288000" cy="10287000"/>
  <p:notesSz cx="6858000" cy="9144000"/>
  <p:embeddedFontLst>
    <p:embeddedFont>
      <p:font typeface="Roboto 1 Heavy" panose="020B0604020202020204" charset="0"/>
      <p:regular r:id="rId11"/>
    </p:embeddedFont>
    <p:embeddedFont>
      <p:font typeface="Playpen Sans Bold" panose="020B0604020202020204" charset="0"/>
      <p:regular r:id="rId12"/>
    </p:embeddedFont>
    <p:embeddedFont>
      <p:font typeface="Calibri" panose="020F0502020204030204" pitchFamily="34" charset="0"/>
      <p:regular r:id="rId13"/>
      <p:bold r:id="rId14"/>
      <p:italic r:id="rId15"/>
      <p:boldItalic r:id="rId16"/>
    </p:embeddedFont>
    <p:embeddedFont>
      <p:font typeface="1FTV Wolfers" panose="020B0604020202020204" charset="0"/>
      <p:regular r:id="rId1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45" d="100"/>
          <a:sy n="45" d="100"/>
        </p:scale>
        <p:origin x="234"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3.fntdata"/><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font" Target="fonts/font2.fntdata"/><Relationship Id="rId17" Type="http://schemas.openxmlformats.org/officeDocument/2006/relationships/font" Target="fonts/font7.fntdata"/><Relationship Id="rId2" Type="http://schemas.openxmlformats.org/officeDocument/2006/relationships/slide" Target="slides/slide1.xml"/><Relationship Id="rId16" Type="http://schemas.openxmlformats.org/officeDocument/2006/relationships/font" Target="fonts/font6.fntdata"/><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font" Target="fonts/font1.fntdata"/><Relationship Id="rId5" Type="http://schemas.openxmlformats.org/officeDocument/2006/relationships/slide" Target="slides/slide4.xml"/><Relationship Id="rId15" Type="http://schemas.openxmlformats.org/officeDocument/2006/relationships/font" Target="fonts/font5.fntdata"/><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4.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4/13/2026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4/13/2026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4/13/2026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4/13/2026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4/13/2026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4/13/2026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4/13/2026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4/13/2026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4/13/2026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4/13/2026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4/13/2026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4/13/2026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17" Type="http://schemas.openxmlformats.org/officeDocument/2006/relationships/image" Target="../media/image14.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3.pn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 Id="rId5" Type="http://schemas.openxmlformats.org/officeDocument/2006/relationships/image" Target="../media/image32.svg"/><Relationship Id="rId4" Type="http://schemas.openxmlformats.org/officeDocument/2006/relationships/image" Target="../media/image19.png"/></Relationships>
</file>

<file path=ppt/slides/_rels/slide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36.svg"/><Relationship Id="rId7" Type="http://schemas.openxmlformats.org/officeDocument/2006/relationships/image" Target="../media/image24.png"/><Relationship Id="rId12" Type="http://schemas.openxmlformats.org/officeDocument/2006/relationships/image" Target="../media/image29.png"/><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38.svg"/><Relationship Id="rId11" Type="http://schemas.openxmlformats.org/officeDocument/2006/relationships/image" Target="../media/image28.png"/><Relationship Id="rId5" Type="http://schemas.openxmlformats.org/officeDocument/2006/relationships/image" Target="../media/image23.png"/><Relationship Id="rId10" Type="http://schemas.openxmlformats.org/officeDocument/2006/relationships/image" Target="../media/image27.png"/><Relationship Id="rId4" Type="http://schemas.openxmlformats.org/officeDocument/2006/relationships/image" Target="../media/image14.png"/><Relationship Id="rId9" Type="http://schemas.openxmlformats.org/officeDocument/2006/relationships/image" Target="../media/image26.png"/></Relationships>
</file>

<file path=ppt/slides/_rels/slide9.xml.rels><?xml version="1.0" encoding="UTF-8" standalone="yes"?>
<Relationships xmlns="http://schemas.openxmlformats.org/package/2006/relationships"><Relationship Id="rId8" Type="http://schemas.openxmlformats.org/officeDocument/2006/relationships/image" Target="../media/image51.svg"/><Relationship Id="rId3" Type="http://schemas.openxmlformats.org/officeDocument/2006/relationships/image" Target="../media/image46.svg"/><Relationship Id="rId7" Type="http://schemas.openxmlformats.org/officeDocument/2006/relationships/image" Target="../media/image33.png"/><Relationship Id="rId2"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49.svg"/><Relationship Id="rId5" Type="http://schemas.openxmlformats.org/officeDocument/2006/relationships/image" Target="../media/image32.png"/><Relationship Id="rId10" Type="http://schemas.openxmlformats.org/officeDocument/2006/relationships/image" Target="../media/image53.svg"/><Relationship Id="rId4" Type="http://schemas.openxmlformats.org/officeDocument/2006/relationships/image" Target="../media/image31.png"/><Relationship Id="rId9" Type="http://schemas.openxmlformats.org/officeDocument/2006/relationships/image" Target="../media/image3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311666" y="1866900"/>
            <a:ext cx="11080422" cy="5997279"/>
          </a:xfrm>
          <a:custGeom>
            <a:avLst/>
            <a:gdLst/>
            <a:ahLst/>
            <a:cxnLst/>
            <a:rect l="l" t="t" r="r" b="b"/>
            <a:pathLst>
              <a:path w="11080422" h="5997279">
                <a:moveTo>
                  <a:pt x="0" y="0"/>
                </a:moveTo>
                <a:lnTo>
                  <a:pt x="11080423" y="0"/>
                </a:lnTo>
                <a:lnTo>
                  <a:pt x="11080423" y="5997279"/>
                </a:lnTo>
                <a:lnTo>
                  <a:pt x="0" y="5997279"/>
                </a:lnTo>
                <a:lnTo>
                  <a:pt x="0" y="0"/>
                </a:lnTo>
                <a:close/>
              </a:path>
            </a:pathLst>
          </a:custGeom>
          <a:blipFill>
            <a:blip r:embed="rId2"/>
            <a:stretch>
              <a:fillRect/>
            </a:stretch>
          </a:blipFill>
        </p:spPr>
      </p:sp>
      <p:grpSp>
        <p:nvGrpSpPr>
          <p:cNvPr id="3" name="Group 3"/>
          <p:cNvGrpSpPr/>
          <p:nvPr/>
        </p:nvGrpSpPr>
        <p:grpSpPr>
          <a:xfrm>
            <a:off x="-880050" y="8811114"/>
            <a:ext cx="20637059" cy="3086100"/>
            <a:chOff x="0" y="0"/>
            <a:chExt cx="5435275" cy="812800"/>
          </a:xfrm>
        </p:grpSpPr>
        <p:sp>
          <p:nvSpPr>
            <p:cNvPr id="4" name="Freeform 4"/>
            <p:cNvSpPr/>
            <p:nvPr/>
          </p:nvSpPr>
          <p:spPr>
            <a:xfrm>
              <a:off x="0" y="0"/>
              <a:ext cx="5435275" cy="812800"/>
            </a:xfrm>
            <a:custGeom>
              <a:avLst/>
              <a:gdLst/>
              <a:ahLst/>
              <a:cxnLst/>
              <a:rect l="l" t="t" r="r" b="b"/>
              <a:pathLst>
                <a:path w="5435275" h="812800">
                  <a:moveTo>
                    <a:pt x="0" y="0"/>
                  </a:moveTo>
                  <a:lnTo>
                    <a:pt x="5435275" y="0"/>
                  </a:lnTo>
                  <a:lnTo>
                    <a:pt x="5435275" y="812800"/>
                  </a:lnTo>
                  <a:lnTo>
                    <a:pt x="0" y="812800"/>
                  </a:lnTo>
                  <a:close/>
                </a:path>
              </a:pathLst>
            </a:custGeom>
            <a:solidFill>
              <a:srgbClr val="FFFDB7"/>
            </a:solidFill>
          </p:spPr>
        </p:sp>
        <p:sp>
          <p:nvSpPr>
            <p:cNvPr id="5" name="TextBox 5"/>
            <p:cNvSpPr txBox="1"/>
            <p:nvPr/>
          </p:nvSpPr>
          <p:spPr>
            <a:xfrm>
              <a:off x="0" y="-38100"/>
              <a:ext cx="5435275" cy="850900"/>
            </a:xfrm>
            <a:prstGeom prst="rect">
              <a:avLst/>
            </a:prstGeom>
          </p:spPr>
          <p:txBody>
            <a:bodyPr lIns="50800" tIns="50800" rIns="50800" bIns="50800" rtlCol="0" anchor="ctr"/>
            <a:lstStyle/>
            <a:p>
              <a:pPr algn="ctr">
                <a:lnSpc>
                  <a:spcPts val="2659"/>
                </a:lnSpc>
                <a:spcBef>
                  <a:spcPct val="0"/>
                </a:spcBef>
              </a:pPr>
              <a:endParaRPr/>
            </a:p>
          </p:txBody>
        </p:sp>
      </p:grpSp>
      <p:sp>
        <p:nvSpPr>
          <p:cNvPr id="7" name="Freeform 7"/>
          <p:cNvSpPr/>
          <p:nvPr/>
        </p:nvSpPr>
        <p:spPr>
          <a:xfrm>
            <a:off x="-1187208" y="-614510"/>
            <a:ext cx="4431816" cy="4665069"/>
          </a:xfrm>
          <a:custGeom>
            <a:avLst/>
            <a:gdLst/>
            <a:ahLst/>
            <a:cxnLst/>
            <a:rect l="l" t="t" r="r" b="b"/>
            <a:pathLst>
              <a:path w="4431816" h="4665069">
                <a:moveTo>
                  <a:pt x="0" y="0"/>
                </a:moveTo>
                <a:lnTo>
                  <a:pt x="4431816" y="0"/>
                </a:lnTo>
                <a:lnTo>
                  <a:pt x="4431816" y="4665069"/>
                </a:lnTo>
                <a:lnTo>
                  <a:pt x="0" y="4665069"/>
                </a:lnTo>
                <a:lnTo>
                  <a:pt x="0" y="0"/>
                </a:lnTo>
                <a:close/>
              </a:path>
            </a:pathLst>
          </a:custGeom>
          <a:blipFill>
            <a:blip r:embed="rId3"/>
            <a:stretch>
              <a:fillRect/>
            </a:stretch>
          </a:blipFill>
        </p:spPr>
      </p:sp>
      <p:sp>
        <p:nvSpPr>
          <p:cNvPr id="8" name="Freeform 8"/>
          <p:cNvSpPr/>
          <p:nvPr/>
        </p:nvSpPr>
        <p:spPr>
          <a:xfrm>
            <a:off x="15486735" y="1346399"/>
            <a:ext cx="3272360" cy="3966497"/>
          </a:xfrm>
          <a:custGeom>
            <a:avLst/>
            <a:gdLst/>
            <a:ahLst/>
            <a:cxnLst/>
            <a:rect l="l" t="t" r="r" b="b"/>
            <a:pathLst>
              <a:path w="3272360" h="3966497">
                <a:moveTo>
                  <a:pt x="0" y="0"/>
                </a:moveTo>
                <a:lnTo>
                  <a:pt x="3272359" y="0"/>
                </a:lnTo>
                <a:lnTo>
                  <a:pt x="3272359" y="3966496"/>
                </a:lnTo>
                <a:lnTo>
                  <a:pt x="0" y="3966496"/>
                </a:lnTo>
                <a:lnTo>
                  <a:pt x="0" y="0"/>
                </a:lnTo>
                <a:close/>
              </a:path>
            </a:pathLst>
          </a:custGeom>
          <a:blipFill>
            <a:blip r:embed="rId4"/>
            <a:stretch>
              <a:fillRect/>
            </a:stretch>
          </a:blipFill>
        </p:spPr>
      </p:sp>
      <p:sp>
        <p:nvSpPr>
          <p:cNvPr id="12" name="TextBox 8"/>
          <p:cNvSpPr txBox="1"/>
          <p:nvPr/>
        </p:nvSpPr>
        <p:spPr>
          <a:xfrm>
            <a:off x="3384549" y="3969018"/>
            <a:ext cx="11064645" cy="2309240"/>
          </a:xfrm>
          <a:prstGeom prst="rect">
            <a:avLst/>
          </a:prstGeom>
        </p:spPr>
        <p:txBody>
          <a:bodyPr lIns="0" tIns="0" rIns="0" bIns="0" rtlCol="0" anchor="t">
            <a:spAutoFit/>
          </a:bodyPr>
          <a:lstStyle/>
          <a:p>
            <a:pPr algn="ctr">
              <a:lnSpc>
                <a:spcPts val="11123"/>
              </a:lnSpc>
            </a:pPr>
            <a:r>
              <a:rPr lang="en-US" sz="10299" dirty="0">
                <a:solidFill>
                  <a:srgbClr val="EF391F"/>
                </a:solidFill>
                <a:latin typeface="1FTV Wolfers"/>
                <a:ea typeface="1FTV Wolfers"/>
                <a:cs typeface="1FTV Wolfers"/>
                <a:sym typeface="1FTV Wolfers"/>
              </a:rPr>
              <a:t>BÀI THƠ: BÁC HỒ CỦA EM</a:t>
            </a:r>
          </a:p>
          <a:p>
            <a:pPr algn="ctr">
              <a:lnSpc>
                <a:spcPts val="7020"/>
              </a:lnSpc>
            </a:pPr>
            <a:r>
              <a:rPr lang="en-US" sz="6500" dirty="0" err="1">
                <a:solidFill>
                  <a:srgbClr val="000000"/>
                </a:solidFill>
                <a:latin typeface="1FTV Wolfers"/>
                <a:ea typeface="1FTV Wolfers"/>
                <a:cs typeface="1FTV Wolfers"/>
                <a:sym typeface="1FTV Wolfers"/>
              </a:rPr>
              <a:t>Giáo</a:t>
            </a:r>
            <a:r>
              <a:rPr lang="en-US" sz="6500" dirty="0">
                <a:solidFill>
                  <a:srgbClr val="000000"/>
                </a:solidFill>
                <a:latin typeface="1FTV Wolfers"/>
                <a:ea typeface="1FTV Wolfers"/>
                <a:cs typeface="1FTV Wolfers"/>
                <a:sym typeface="1FTV Wolfers"/>
              </a:rPr>
              <a:t> </a:t>
            </a:r>
            <a:r>
              <a:rPr lang="en-US" sz="6500" dirty="0" err="1">
                <a:solidFill>
                  <a:srgbClr val="000000"/>
                </a:solidFill>
                <a:latin typeface="1FTV Wolfers"/>
                <a:ea typeface="1FTV Wolfers"/>
                <a:cs typeface="1FTV Wolfers"/>
                <a:sym typeface="1FTV Wolfers"/>
              </a:rPr>
              <a:t>viên</a:t>
            </a:r>
            <a:r>
              <a:rPr lang="en-US" sz="6500" dirty="0">
                <a:solidFill>
                  <a:srgbClr val="000000"/>
                </a:solidFill>
                <a:latin typeface="1FTV Wolfers"/>
                <a:ea typeface="1FTV Wolfers"/>
                <a:cs typeface="1FTV Wolfers"/>
                <a:sym typeface="1FTV Wolfers"/>
              </a:rPr>
              <a:t>: </a:t>
            </a:r>
            <a:r>
              <a:rPr lang="en-US" sz="6500" dirty="0" err="1" smtClean="0">
                <a:solidFill>
                  <a:srgbClr val="000000"/>
                </a:solidFill>
                <a:latin typeface="1FTV Wolfers"/>
                <a:ea typeface="1FTV Wolfers"/>
                <a:cs typeface="1FTV Wolfers"/>
                <a:sym typeface="1FTV Wolfers"/>
              </a:rPr>
              <a:t>Nguyễn</a:t>
            </a:r>
            <a:r>
              <a:rPr lang="en-US" sz="6500" dirty="0" smtClean="0">
                <a:solidFill>
                  <a:srgbClr val="000000"/>
                </a:solidFill>
                <a:latin typeface="1FTV Wolfers"/>
                <a:ea typeface="1FTV Wolfers"/>
                <a:cs typeface="1FTV Wolfers"/>
                <a:sym typeface="1FTV Wolfers"/>
              </a:rPr>
              <a:t> </a:t>
            </a:r>
            <a:r>
              <a:rPr lang="en-US" sz="6500" dirty="0" err="1" smtClean="0">
                <a:solidFill>
                  <a:srgbClr val="000000"/>
                </a:solidFill>
                <a:latin typeface="1FTV Wolfers"/>
                <a:ea typeface="1FTV Wolfers"/>
                <a:cs typeface="1FTV Wolfers"/>
                <a:sym typeface="1FTV Wolfers"/>
              </a:rPr>
              <a:t>Lê</a:t>
            </a:r>
            <a:r>
              <a:rPr lang="en-US" sz="6500" dirty="0" smtClean="0">
                <a:solidFill>
                  <a:srgbClr val="000000"/>
                </a:solidFill>
                <a:latin typeface="1FTV Wolfers"/>
                <a:ea typeface="1FTV Wolfers"/>
                <a:cs typeface="1FTV Wolfers"/>
                <a:sym typeface="1FTV Wolfers"/>
              </a:rPr>
              <a:t> </a:t>
            </a:r>
            <a:r>
              <a:rPr lang="en-US" sz="6500" dirty="0" err="1" smtClean="0">
                <a:solidFill>
                  <a:srgbClr val="000000"/>
                </a:solidFill>
                <a:latin typeface="1FTV Wolfers"/>
                <a:ea typeface="1FTV Wolfers"/>
                <a:cs typeface="1FTV Wolfers"/>
                <a:sym typeface="1FTV Wolfers"/>
              </a:rPr>
              <a:t>Hảo</a:t>
            </a:r>
            <a:endParaRPr lang="en-US" sz="6500" dirty="0">
              <a:solidFill>
                <a:srgbClr val="000000"/>
              </a:solidFill>
              <a:latin typeface="1FTV Wolfers"/>
              <a:ea typeface="1FTV Wolfers"/>
              <a:cs typeface="1FTV Wolfers"/>
              <a:sym typeface="1FTV Wolfers"/>
            </a:endParaRPr>
          </a:p>
        </p:txBody>
      </p:sp>
      <p:sp>
        <p:nvSpPr>
          <p:cNvPr id="13" name="Freeform 11"/>
          <p:cNvSpPr/>
          <p:nvPr/>
        </p:nvSpPr>
        <p:spPr>
          <a:xfrm>
            <a:off x="-291978" y="3019440"/>
            <a:ext cx="4245319" cy="5504517"/>
          </a:xfrm>
          <a:custGeom>
            <a:avLst/>
            <a:gdLst/>
            <a:ahLst/>
            <a:cxnLst/>
            <a:rect l="l" t="t" r="r" b="b"/>
            <a:pathLst>
              <a:path w="4245319" h="5504517">
                <a:moveTo>
                  <a:pt x="0" y="0"/>
                </a:moveTo>
                <a:lnTo>
                  <a:pt x="4245319" y="0"/>
                </a:lnTo>
                <a:lnTo>
                  <a:pt x="4245319" y="5504517"/>
                </a:lnTo>
                <a:lnTo>
                  <a:pt x="0" y="5504517"/>
                </a:lnTo>
                <a:lnTo>
                  <a:pt x="0" y="0"/>
                </a:lnTo>
                <a:close/>
              </a:path>
            </a:pathLst>
          </a:custGeom>
          <a:blipFill>
            <a:blip r:embed="rId5"/>
            <a:stretch>
              <a:fillRect r="-79461"/>
            </a:stretch>
          </a:blipFill>
        </p:spPr>
      </p:sp>
      <p:sp>
        <p:nvSpPr>
          <p:cNvPr id="14" name="Freeform 12"/>
          <p:cNvSpPr/>
          <p:nvPr/>
        </p:nvSpPr>
        <p:spPr>
          <a:xfrm>
            <a:off x="14555371" y="2594754"/>
            <a:ext cx="3959360" cy="5721275"/>
          </a:xfrm>
          <a:custGeom>
            <a:avLst/>
            <a:gdLst/>
            <a:ahLst/>
            <a:cxnLst/>
            <a:rect l="l" t="t" r="r" b="b"/>
            <a:pathLst>
              <a:path w="3959360" h="5721275">
                <a:moveTo>
                  <a:pt x="0" y="0"/>
                </a:moveTo>
                <a:lnTo>
                  <a:pt x="3959360" y="0"/>
                </a:lnTo>
                <a:lnTo>
                  <a:pt x="3959360" y="5721275"/>
                </a:lnTo>
                <a:lnTo>
                  <a:pt x="0" y="5721275"/>
                </a:lnTo>
                <a:lnTo>
                  <a:pt x="0" y="0"/>
                </a:lnTo>
                <a:close/>
              </a:path>
            </a:pathLst>
          </a:custGeom>
          <a:blipFill>
            <a:blip r:embed="rId6"/>
            <a:stretch>
              <a:fillRect l="-100000"/>
            </a:stretch>
          </a:blipFill>
        </p:spPr>
      </p:sp>
      <p:sp>
        <p:nvSpPr>
          <p:cNvPr id="15" name="TextBox 16"/>
          <p:cNvSpPr txBox="1"/>
          <p:nvPr/>
        </p:nvSpPr>
        <p:spPr>
          <a:xfrm>
            <a:off x="3935620" y="2684906"/>
            <a:ext cx="10367990" cy="669068"/>
          </a:xfrm>
          <a:prstGeom prst="rect">
            <a:avLst/>
          </a:prstGeom>
        </p:spPr>
        <p:txBody>
          <a:bodyPr lIns="0" tIns="0" rIns="0" bIns="0" rtlCol="0" anchor="t">
            <a:spAutoFit/>
          </a:bodyPr>
          <a:lstStyle/>
          <a:p>
            <a:pPr algn="ctr">
              <a:lnSpc>
                <a:spcPts val="5260"/>
              </a:lnSpc>
            </a:pPr>
            <a:r>
              <a:rPr lang="en-US" sz="4077" spc="473" dirty="0">
                <a:solidFill>
                  <a:srgbClr val="280B60"/>
                </a:solidFill>
                <a:latin typeface="Roboto 1 Heavy"/>
                <a:ea typeface="Roboto 1 Heavy"/>
                <a:cs typeface="Roboto 1 Heavy"/>
                <a:sym typeface="Roboto 1 Heavy"/>
              </a:rPr>
              <a:t>LĨNH VỰC PHÁT TRIỂN NGÔN NGỮ</a:t>
            </a:r>
          </a:p>
        </p:txBody>
      </p:sp>
      <p:sp>
        <p:nvSpPr>
          <p:cNvPr id="16" name="Freeform 13"/>
          <p:cNvSpPr/>
          <p:nvPr/>
        </p:nvSpPr>
        <p:spPr>
          <a:xfrm>
            <a:off x="11443895" y="-119961"/>
            <a:ext cx="7315200" cy="1700784"/>
          </a:xfrm>
          <a:custGeom>
            <a:avLst/>
            <a:gdLst/>
            <a:ahLst/>
            <a:cxnLst/>
            <a:rect l="l" t="t" r="r" b="b"/>
            <a:pathLst>
              <a:path w="7315200" h="1700784">
                <a:moveTo>
                  <a:pt x="0" y="0"/>
                </a:moveTo>
                <a:lnTo>
                  <a:pt x="7315200" y="0"/>
                </a:lnTo>
                <a:lnTo>
                  <a:pt x="7315200" y="1700784"/>
                </a:lnTo>
                <a:lnTo>
                  <a:pt x="0" y="1700784"/>
                </a:lnTo>
                <a:lnTo>
                  <a:pt x="0" y="0"/>
                </a:lnTo>
                <a:close/>
              </a:path>
            </a:pathLst>
          </a:custGeom>
          <a:blipFill>
            <a:blip r:embed="rId7">
              <a:extLst>
                <a:ext uri="{96DAC541-7B7A-43D3-8B79-37D633B846F1}">
                  <asvg:svgBlip xmlns:asvg="http://schemas.microsoft.com/office/drawing/2016/SVG/main" xmlns="" r:embed="rId17"/>
                </a:ext>
              </a:extLst>
            </a:blip>
            <a:stretch>
              <a:fillRect/>
            </a:stretch>
          </a:blipFill>
        </p:spPr>
      </p:sp>
      <p:sp>
        <p:nvSpPr>
          <p:cNvPr id="17" name="Freeform 14"/>
          <p:cNvSpPr/>
          <p:nvPr/>
        </p:nvSpPr>
        <p:spPr>
          <a:xfrm flipH="1">
            <a:off x="-66082" y="71736"/>
            <a:ext cx="6659716" cy="1548384"/>
          </a:xfrm>
          <a:custGeom>
            <a:avLst/>
            <a:gdLst/>
            <a:ahLst/>
            <a:cxnLst/>
            <a:rect l="l" t="t" r="r" b="b"/>
            <a:pathLst>
              <a:path w="6659716" h="1548384">
                <a:moveTo>
                  <a:pt x="6659716" y="0"/>
                </a:moveTo>
                <a:lnTo>
                  <a:pt x="0" y="0"/>
                </a:lnTo>
                <a:lnTo>
                  <a:pt x="0" y="1548384"/>
                </a:lnTo>
                <a:lnTo>
                  <a:pt x="6659716" y="1548384"/>
                </a:lnTo>
                <a:lnTo>
                  <a:pt x="6659716" y="0"/>
                </a:lnTo>
                <a:close/>
              </a:path>
            </a:pathLst>
          </a:custGeom>
          <a:blipFill>
            <a:blip r:embed="rId7">
              <a:extLst>
                <a:ext uri="{96DAC541-7B7A-43D3-8B79-37D633B846F1}">
                  <asvg:svgBlip xmlns:asvg="http://schemas.microsoft.com/office/drawing/2016/SVG/main" xmlns="" r:embed="rId17"/>
                </a:ext>
              </a:extLst>
            </a:blip>
            <a:stretch>
              <a:fillRect/>
            </a:stretch>
          </a:blipFill>
        </p:spPr>
      </p:sp>
    </p:spTree>
    <p:extLst>
      <p:ext uri="{BB962C8B-B14F-4D97-AF65-F5344CB8AC3E}">
        <p14:creationId xmlns:p14="http://schemas.microsoft.com/office/powerpoint/2010/main" val="3132355331"/>
      </p:ext>
    </p:extLst>
  </p:cSld>
  <p:clrMapOvr>
    <a:masterClrMapping/>
  </p:clrMapOvr>
  <p:transition spd="slow">
    <p:push dir="u"/>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ED9"/>
        </a:solidFill>
        <a:effectLst/>
      </p:bgPr>
    </p:bg>
    <p:spTree>
      <p:nvGrpSpPr>
        <p:cNvPr id="1" name=""/>
        <p:cNvGrpSpPr/>
        <p:nvPr/>
      </p:nvGrpSpPr>
      <p:grpSpPr>
        <a:xfrm>
          <a:off x="0" y="0"/>
          <a:ext cx="0" cy="0"/>
          <a:chOff x="0" y="0"/>
          <a:chExt cx="0" cy="0"/>
        </a:xfrm>
      </p:grpSpPr>
      <p:sp>
        <p:nvSpPr>
          <p:cNvPr id="2" name="Freeform 2"/>
          <p:cNvSpPr/>
          <p:nvPr/>
        </p:nvSpPr>
        <p:spPr>
          <a:xfrm>
            <a:off x="3278372" y="1935357"/>
            <a:ext cx="11080422" cy="5997279"/>
          </a:xfrm>
          <a:custGeom>
            <a:avLst/>
            <a:gdLst/>
            <a:ahLst/>
            <a:cxnLst/>
            <a:rect l="l" t="t" r="r" b="b"/>
            <a:pathLst>
              <a:path w="11080422" h="5997279">
                <a:moveTo>
                  <a:pt x="0" y="0"/>
                </a:moveTo>
                <a:lnTo>
                  <a:pt x="11080423" y="0"/>
                </a:lnTo>
                <a:lnTo>
                  <a:pt x="11080423" y="5997279"/>
                </a:lnTo>
                <a:lnTo>
                  <a:pt x="0" y="5997279"/>
                </a:lnTo>
                <a:lnTo>
                  <a:pt x="0" y="0"/>
                </a:lnTo>
                <a:close/>
              </a:path>
            </a:pathLst>
          </a:custGeom>
          <a:blipFill>
            <a:blip r:embed="rId2"/>
            <a:stretch>
              <a:fillRect/>
            </a:stretch>
          </a:blipFill>
        </p:spPr>
      </p:sp>
      <p:grpSp>
        <p:nvGrpSpPr>
          <p:cNvPr id="3" name="Group 3"/>
          <p:cNvGrpSpPr/>
          <p:nvPr/>
        </p:nvGrpSpPr>
        <p:grpSpPr>
          <a:xfrm>
            <a:off x="-880050" y="8811114"/>
            <a:ext cx="20637059" cy="3086100"/>
            <a:chOff x="0" y="0"/>
            <a:chExt cx="5435275" cy="812800"/>
          </a:xfrm>
        </p:grpSpPr>
        <p:sp>
          <p:nvSpPr>
            <p:cNvPr id="4" name="Freeform 4"/>
            <p:cNvSpPr/>
            <p:nvPr/>
          </p:nvSpPr>
          <p:spPr>
            <a:xfrm>
              <a:off x="0" y="0"/>
              <a:ext cx="5435275" cy="812800"/>
            </a:xfrm>
            <a:custGeom>
              <a:avLst/>
              <a:gdLst/>
              <a:ahLst/>
              <a:cxnLst/>
              <a:rect l="l" t="t" r="r" b="b"/>
              <a:pathLst>
                <a:path w="5435275" h="812800">
                  <a:moveTo>
                    <a:pt x="0" y="0"/>
                  </a:moveTo>
                  <a:lnTo>
                    <a:pt x="5435275" y="0"/>
                  </a:lnTo>
                  <a:lnTo>
                    <a:pt x="5435275" y="812800"/>
                  </a:lnTo>
                  <a:lnTo>
                    <a:pt x="0" y="812800"/>
                  </a:lnTo>
                  <a:close/>
                </a:path>
              </a:pathLst>
            </a:custGeom>
            <a:solidFill>
              <a:srgbClr val="FFFDB7"/>
            </a:solidFill>
          </p:spPr>
        </p:sp>
        <p:sp>
          <p:nvSpPr>
            <p:cNvPr id="5" name="TextBox 5"/>
            <p:cNvSpPr txBox="1"/>
            <p:nvPr/>
          </p:nvSpPr>
          <p:spPr>
            <a:xfrm>
              <a:off x="0" y="-38100"/>
              <a:ext cx="5435275" cy="850900"/>
            </a:xfrm>
            <a:prstGeom prst="rect">
              <a:avLst/>
            </a:prstGeom>
          </p:spPr>
          <p:txBody>
            <a:bodyPr lIns="50800" tIns="50800" rIns="50800" bIns="50800" rtlCol="0" anchor="ctr"/>
            <a:lstStyle/>
            <a:p>
              <a:pPr algn="ctr">
                <a:lnSpc>
                  <a:spcPts val="2659"/>
                </a:lnSpc>
                <a:spcBef>
                  <a:spcPct val="0"/>
                </a:spcBef>
              </a:pPr>
              <a:endParaRPr/>
            </a:p>
          </p:txBody>
        </p:sp>
      </p:grpSp>
      <p:sp>
        <p:nvSpPr>
          <p:cNvPr id="6" name="Freeform 6"/>
          <p:cNvSpPr/>
          <p:nvPr/>
        </p:nvSpPr>
        <p:spPr>
          <a:xfrm>
            <a:off x="-1276076" y="6078783"/>
            <a:ext cx="6166049" cy="5464661"/>
          </a:xfrm>
          <a:custGeom>
            <a:avLst/>
            <a:gdLst/>
            <a:ahLst/>
            <a:cxnLst/>
            <a:rect l="l" t="t" r="r" b="b"/>
            <a:pathLst>
              <a:path w="6166049" h="5464661">
                <a:moveTo>
                  <a:pt x="0" y="0"/>
                </a:moveTo>
                <a:lnTo>
                  <a:pt x="6166049" y="0"/>
                </a:lnTo>
                <a:lnTo>
                  <a:pt x="6166049" y="5464661"/>
                </a:lnTo>
                <a:lnTo>
                  <a:pt x="0" y="5464661"/>
                </a:lnTo>
                <a:lnTo>
                  <a:pt x="0" y="0"/>
                </a:lnTo>
                <a:close/>
              </a:path>
            </a:pathLst>
          </a:custGeom>
          <a:blipFill>
            <a:blip r:embed="rId3"/>
            <a:stretch>
              <a:fillRect/>
            </a:stretch>
          </a:blipFill>
        </p:spPr>
      </p:sp>
      <p:sp>
        <p:nvSpPr>
          <p:cNvPr id="7" name="Freeform 7"/>
          <p:cNvSpPr/>
          <p:nvPr/>
        </p:nvSpPr>
        <p:spPr>
          <a:xfrm>
            <a:off x="-1187208" y="-614510"/>
            <a:ext cx="4431816" cy="4665069"/>
          </a:xfrm>
          <a:custGeom>
            <a:avLst/>
            <a:gdLst/>
            <a:ahLst/>
            <a:cxnLst/>
            <a:rect l="l" t="t" r="r" b="b"/>
            <a:pathLst>
              <a:path w="4431816" h="4665069">
                <a:moveTo>
                  <a:pt x="0" y="0"/>
                </a:moveTo>
                <a:lnTo>
                  <a:pt x="4431816" y="0"/>
                </a:lnTo>
                <a:lnTo>
                  <a:pt x="4431816" y="4665069"/>
                </a:lnTo>
                <a:lnTo>
                  <a:pt x="0" y="4665069"/>
                </a:lnTo>
                <a:lnTo>
                  <a:pt x="0" y="0"/>
                </a:lnTo>
                <a:close/>
              </a:path>
            </a:pathLst>
          </a:custGeom>
          <a:blipFill>
            <a:blip r:embed="rId4"/>
            <a:stretch>
              <a:fillRect/>
            </a:stretch>
          </a:blipFill>
        </p:spPr>
      </p:sp>
      <p:sp>
        <p:nvSpPr>
          <p:cNvPr id="8" name="Freeform 8"/>
          <p:cNvSpPr/>
          <p:nvPr/>
        </p:nvSpPr>
        <p:spPr>
          <a:xfrm>
            <a:off x="15486735" y="1346399"/>
            <a:ext cx="3272360" cy="3966497"/>
          </a:xfrm>
          <a:custGeom>
            <a:avLst/>
            <a:gdLst/>
            <a:ahLst/>
            <a:cxnLst/>
            <a:rect l="l" t="t" r="r" b="b"/>
            <a:pathLst>
              <a:path w="3272360" h="3966497">
                <a:moveTo>
                  <a:pt x="0" y="0"/>
                </a:moveTo>
                <a:lnTo>
                  <a:pt x="3272359" y="0"/>
                </a:lnTo>
                <a:lnTo>
                  <a:pt x="3272359" y="3966496"/>
                </a:lnTo>
                <a:lnTo>
                  <a:pt x="0" y="3966496"/>
                </a:lnTo>
                <a:lnTo>
                  <a:pt x="0" y="0"/>
                </a:lnTo>
                <a:close/>
              </a:path>
            </a:pathLst>
          </a:custGeom>
          <a:blipFill>
            <a:blip r:embed="rId5"/>
            <a:stretch>
              <a:fillRect/>
            </a:stretch>
          </a:blipFill>
        </p:spPr>
      </p:sp>
      <p:sp>
        <p:nvSpPr>
          <p:cNvPr id="9" name="Freeform 9"/>
          <p:cNvSpPr/>
          <p:nvPr/>
        </p:nvSpPr>
        <p:spPr>
          <a:xfrm>
            <a:off x="12725400" y="6442788"/>
            <a:ext cx="6633407" cy="6675126"/>
          </a:xfrm>
          <a:custGeom>
            <a:avLst/>
            <a:gdLst/>
            <a:ahLst/>
            <a:cxnLst/>
            <a:rect l="l" t="t" r="r" b="b"/>
            <a:pathLst>
              <a:path w="6633407" h="6675126">
                <a:moveTo>
                  <a:pt x="0" y="0"/>
                </a:moveTo>
                <a:lnTo>
                  <a:pt x="6633406" y="0"/>
                </a:lnTo>
                <a:lnTo>
                  <a:pt x="6633406" y="6675126"/>
                </a:lnTo>
                <a:lnTo>
                  <a:pt x="0" y="6675126"/>
                </a:lnTo>
                <a:lnTo>
                  <a:pt x="0" y="0"/>
                </a:lnTo>
                <a:close/>
              </a:path>
            </a:pathLst>
          </a:custGeom>
          <a:blipFill>
            <a:blip r:embed="rId6"/>
            <a:stretch>
              <a:fillRect/>
            </a:stretch>
          </a:blipFill>
        </p:spPr>
      </p:sp>
      <p:sp>
        <p:nvSpPr>
          <p:cNvPr id="11" name="TextBox 11"/>
          <p:cNvSpPr txBox="1"/>
          <p:nvPr/>
        </p:nvSpPr>
        <p:spPr>
          <a:xfrm>
            <a:off x="5191613" y="3074996"/>
            <a:ext cx="7904775" cy="2046375"/>
          </a:xfrm>
          <a:prstGeom prst="rect">
            <a:avLst/>
          </a:prstGeom>
        </p:spPr>
        <p:txBody>
          <a:bodyPr lIns="0" tIns="0" rIns="0" bIns="0" rtlCol="0" anchor="t">
            <a:spAutoFit/>
          </a:bodyPr>
          <a:lstStyle/>
          <a:p>
            <a:pPr algn="ctr">
              <a:lnSpc>
                <a:spcPts val="7186"/>
              </a:lnSpc>
            </a:pPr>
            <a:r>
              <a:rPr lang="en-US" sz="8166" dirty="0" err="1">
                <a:solidFill>
                  <a:srgbClr val="FFFFFF"/>
                </a:solidFill>
                <a:latin typeface="Times New Roman"/>
                <a:ea typeface="Times New Roman"/>
                <a:cs typeface="Times New Roman"/>
                <a:sym typeface="Times New Roman"/>
              </a:rPr>
              <a:t>Hoạt</a:t>
            </a:r>
            <a:r>
              <a:rPr lang="en-US" sz="8166" dirty="0">
                <a:solidFill>
                  <a:srgbClr val="FFFFFF"/>
                </a:solidFill>
                <a:latin typeface="Times New Roman"/>
                <a:ea typeface="Times New Roman"/>
                <a:cs typeface="Times New Roman"/>
                <a:sym typeface="Times New Roman"/>
              </a:rPr>
              <a:t> </a:t>
            </a:r>
            <a:r>
              <a:rPr lang="en-US" sz="8166" dirty="0" err="1">
                <a:solidFill>
                  <a:srgbClr val="FFFFFF"/>
                </a:solidFill>
                <a:latin typeface="Times New Roman"/>
                <a:ea typeface="Times New Roman"/>
                <a:cs typeface="Times New Roman"/>
                <a:sym typeface="Times New Roman"/>
              </a:rPr>
              <a:t>động</a:t>
            </a:r>
            <a:r>
              <a:rPr lang="en-US" sz="8166" dirty="0">
                <a:solidFill>
                  <a:srgbClr val="FFFFFF"/>
                </a:solidFill>
                <a:latin typeface="Times New Roman"/>
                <a:ea typeface="Times New Roman"/>
                <a:cs typeface="Times New Roman"/>
                <a:sym typeface="Times New Roman"/>
              </a:rPr>
              <a:t> 1: </a:t>
            </a:r>
            <a:r>
              <a:rPr lang="en-US" sz="8166" dirty="0" err="1">
                <a:solidFill>
                  <a:srgbClr val="FFFFFF"/>
                </a:solidFill>
                <a:latin typeface="Times New Roman"/>
                <a:ea typeface="Times New Roman"/>
                <a:cs typeface="Times New Roman"/>
                <a:sym typeface="Times New Roman"/>
              </a:rPr>
              <a:t>Ổn</a:t>
            </a:r>
            <a:r>
              <a:rPr lang="en-US" sz="8166" dirty="0">
                <a:solidFill>
                  <a:srgbClr val="FFFFFF"/>
                </a:solidFill>
                <a:latin typeface="Times New Roman"/>
                <a:ea typeface="Times New Roman"/>
                <a:cs typeface="Times New Roman"/>
                <a:sym typeface="Times New Roman"/>
              </a:rPr>
              <a:t> </a:t>
            </a:r>
            <a:r>
              <a:rPr lang="en-US" sz="8166" dirty="0" err="1">
                <a:solidFill>
                  <a:srgbClr val="FFFFFF"/>
                </a:solidFill>
                <a:latin typeface="Times New Roman"/>
                <a:ea typeface="Times New Roman"/>
                <a:cs typeface="Times New Roman"/>
                <a:sym typeface="Times New Roman"/>
              </a:rPr>
              <a:t>định</a:t>
            </a:r>
            <a:endParaRPr lang="en-US" sz="8166" dirty="0">
              <a:solidFill>
                <a:srgbClr val="FFFFFF"/>
              </a:solidFill>
              <a:latin typeface="Times New Roman"/>
              <a:ea typeface="Times New Roman"/>
              <a:cs typeface="Times New Roman"/>
              <a:sym typeface="Times New Roman"/>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ED9"/>
        </a:solidFill>
        <a:effectLst/>
      </p:bgPr>
    </p:bg>
    <p:spTree>
      <p:nvGrpSpPr>
        <p:cNvPr id="1" name=""/>
        <p:cNvGrpSpPr/>
        <p:nvPr/>
      </p:nvGrpSpPr>
      <p:grpSpPr>
        <a:xfrm>
          <a:off x="0" y="0"/>
          <a:ext cx="0" cy="0"/>
          <a:chOff x="0" y="0"/>
          <a:chExt cx="0" cy="0"/>
        </a:xfrm>
      </p:grpSpPr>
      <p:grpSp>
        <p:nvGrpSpPr>
          <p:cNvPr id="2" name="Group 2"/>
          <p:cNvGrpSpPr/>
          <p:nvPr/>
        </p:nvGrpSpPr>
        <p:grpSpPr>
          <a:xfrm>
            <a:off x="-880050" y="8811114"/>
            <a:ext cx="20637059" cy="3086100"/>
            <a:chOff x="0" y="0"/>
            <a:chExt cx="5435275" cy="812800"/>
          </a:xfrm>
        </p:grpSpPr>
        <p:sp>
          <p:nvSpPr>
            <p:cNvPr id="3" name="Freeform 3"/>
            <p:cNvSpPr/>
            <p:nvPr/>
          </p:nvSpPr>
          <p:spPr>
            <a:xfrm>
              <a:off x="0" y="0"/>
              <a:ext cx="5435275" cy="812800"/>
            </a:xfrm>
            <a:custGeom>
              <a:avLst/>
              <a:gdLst/>
              <a:ahLst/>
              <a:cxnLst/>
              <a:rect l="l" t="t" r="r" b="b"/>
              <a:pathLst>
                <a:path w="5435275" h="812800">
                  <a:moveTo>
                    <a:pt x="0" y="0"/>
                  </a:moveTo>
                  <a:lnTo>
                    <a:pt x="5435275" y="0"/>
                  </a:lnTo>
                  <a:lnTo>
                    <a:pt x="5435275" y="812800"/>
                  </a:lnTo>
                  <a:lnTo>
                    <a:pt x="0" y="812800"/>
                  </a:lnTo>
                  <a:close/>
                </a:path>
              </a:pathLst>
            </a:custGeom>
            <a:solidFill>
              <a:srgbClr val="FFFDB7"/>
            </a:solidFill>
          </p:spPr>
        </p:sp>
        <p:sp>
          <p:nvSpPr>
            <p:cNvPr id="4" name="TextBox 4"/>
            <p:cNvSpPr txBox="1"/>
            <p:nvPr/>
          </p:nvSpPr>
          <p:spPr>
            <a:xfrm>
              <a:off x="0" y="-38100"/>
              <a:ext cx="5435275" cy="850900"/>
            </a:xfrm>
            <a:prstGeom prst="rect">
              <a:avLst/>
            </a:prstGeom>
          </p:spPr>
          <p:txBody>
            <a:bodyPr lIns="50800" tIns="50800" rIns="50800" bIns="50800" rtlCol="0" anchor="ctr"/>
            <a:lstStyle/>
            <a:p>
              <a:pPr algn="ctr">
                <a:lnSpc>
                  <a:spcPts val="2659"/>
                </a:lnSpc>
                <a:spcBef>
                  <a:spcPct val="0"/>
                </a:spcBef>
              </a:pPr>
              <a:endParaRPr/>
            </a:p>
          </p:txBody>
        </p:sp>
      </p:grpSp>
      <p:sp>
        <p:nvSpPr>
          <p:cNvPr id="6" name="Freeform 6"/>
          <p:cNvSpPr/>
          <p:nvPr/>
        </p:nvSpPr>
        <p:spPr>
          <a:xfrm>
            <a:off x="12898804" y="7127807"/>
            <a:ext cx="2785356" cy="4118827"/>
          </a:xfrm>
          <a:custGeom>
            <a:avLst/>
            <a:gdLst/>
            <a:ahLst/>
            <a:cxnLst/>
            <a:rect l="l" t="t" r="r" b="b"/>
            <a:pathLst>
              <a:path w="2785356" h="4118827">
                <a:moveTo>
                  <a:pt x="0" y="0"/>
                </a:moveTo>
                <a:lnTo>
                  <a:pt x="2785357" y="0"/>
                </a:lnTo>
                <a:lnTo>
                  <a:pt x="2785357" y="4118827"/>
                </a:lnTo>
                <a:lnTo>
                  <a:pt x="0" y="4118827"/>
                </a:lnTo>
                <a:lnTo>
                  <a:pt x="0" y="0"/>
                </a:lnTo>
                <a:close/>
              </a:path>
            </a:pathLst>
          </a:custGeom>
          <a:blipFill>
            <a:blip r:embed="rId2"/>
            <a:stretch>
              <a:fillRect/>
            </a:stretch>
          </a:blipFill>
        </p:spPr>
      </p:sp>
      <p:sp>
        <p:nvSpPr>
          <p:cNvPr id="7" name="Freeform 7"/>
          <p:cNvSpPr/>
          <p:nvPr/>
        </p:nvSpPr>
        <p:spPr>
          <a:xfrm flipH="1">
            <a:off x="16349546" y="6275589"/>
            <a:ext cx="1819508" cy="4777057"/>
          </a:xfrm>
          <a:custGeom>
            <a:avLst/>
            <a:gdLst/>
            <a:ahLst/>
            <a:cxnLst/>
            <a:rect l="l" t="t" r="r" b="b"/>
            <a:pathLst>
              <a:path w="1819508" h="4777057">
                <a:moveTo>
                  <a:pt x="1819508" y="0"/>
                </a:moveTo>
                <a:lnTo>
                  <a:pt x="0" y="0"/>
                </a:lnTo>
                <a:lnTo>
                  <a:pt x="0" y="4777057"/>
                </a:lnTo>
                <a:lnTo>
                  <a:pt x="1819508" y="4777057"/>
                </a:lnTo>
                <a:lnTo>
                  <a:pt x="1819508" y="0"/>
                </a:lnTo>
                <a:close/>
              </a:path>
            </a:pathLst>
          </a:custGeom>
          <a:blipFill>
            <a:blip r:embed="rId3"/>
            <a:stretch>
              <a:fillRect l="-334859"/>
            </a:stretch>
          </a:blipFill>
        </p:spPr>
      </p:sp>
      <p:sp>
        <p:nvSpPr>
          <p:cNvPr id="8" name="Freeform 8"/>
          <p:cNvSpPr/>
          <p:nvPr/>
        </p:nvSpPr>
        <p:spPr>
          <a:xfrm>
            <a:off x="838200" y="3772543"/>
            <a:ext cx="1931073" cy="2425742"/>
          </a:xfrm>
          <a:custGeom>
            <a:avLst/>
            <a:gdLst/>
            <a:ahLst/>
            <a:cxnLst/>
            <a:rect l="l" t="t" r="r" b="b"/>
            <a:pathLst>
              <a:path w="1931073" h="2425742">
                <a:moveTo>
                  <a:pt x="0" y="0"/>
                </a:moveTo>
                <a:lnTo>
                  <a:pt x="1931073" y="0"/>
                </a:lnTo>
                <a:lnTo>
                  <a:pt x="1931073" y="2425742"/>
                </a:lnTo>
                <a:lnTo>
                  <a:pt x="0" y="2425742"/>
                </a:lnTo>
                <a:lnTo>
                  <a:pt x="0" y="0"/>
                </a:lnTo>
                <a:close/>
              </a:path>
            </a:pathLst>
          </a:custGeom>
          <a:blipFill>
            <a:blip r:embed="rId4"/>
            <a:stretch>
              <a:fillRect l="-11116" t="-3462" r="-18849"/>
            </a:stretch>
          </a:blipFill>
        </p:spPr>
      </p:sp>
      <p:sp>
        <p:nvSpPr>
          <p:cNvPr id="9" name="Freeform 9"/>
          <p:cNvSpPr/>
          <p:nvPr/>
        </p:nvSpPr>
        <p:spPr>
          <a:xfrm>
            <a:off x="3505200" y="3772543"/>
            <a:ext cx="2116408" cy="2453333"/>
          </a:xfrm>
          <a:custGeom>
            <a:avLst/>
            <a:gdLst/>
            <a:ahLst/>
            <a:cxnLst/>
            <a:rect l="l" t="t" r="r" b="b"/>
            <a:pathLst>
              <a:path w="2116408" h="2453333">
                <a:moveTo>
                  <a:pt x="0" y="0"/>
                </a:moveTo>
                <a:lnTo>
                  <a:pt x="2116408" y="0"/>
                </a:lnTo>
                <a:lnTo>
                  <a:pt x="2116408" y="2453333"/>
                </a:lnTo>
                <a:lnTo>
                  <a:pt x="0" y="2453333"/>
                </a:lnTo>
                <a:lnTo>
                  <a:pt x="0" y="0"/>
                </a:lnTo>
                <a:close/>
              </a:path>
            </a:pathLst>
          </a:custGeom>
          <a:blipFill>
            <a:blip r:embed="rId5"/>
            <a:stretch>
              <a:fillRect l="-20501" t="-12797" r="-10778"/>
            </a:stretch>
          </a:blipFill>
        </p:spPr>
      </p:sp>
      <p:sp>
        <p:nvSpPr>
          <p:cNvPr id="10" name="Freeform 10"/>
          <p:cNvSpPr/>
          <p:nvPr/>
        </p:nvSpPr>
        <p:spPr>
          <a:xfrm>
            <a:off x="6629400" y="3818746"/>
            <a:ext cx="1715835" cy="2434850"/>
          </a:xfrm>
          <a:custGeom>
            <a:avLst/>
            <a:gdLst/>
            <a:ahLst/>
            <a:cxnLst/>
            <a:rect l="l" t="t" r="r" b="b"/>
            <a:pathLst>
              <a:path w="1715835" h="2434850">
                <a:moveTo>
                  <a:pt x="0" y="0"/>
                </a:moveTo>
                <a:lnTo>
                  <a:pt x="1715835" y="0"/>
                </a:lnTo>
                <a:lnTo>
                  <a:pt x="1715835" y="2434851"/>
                </a:lnTo>
                <a:lnTo>
                  <a:pt x="0" y="2434851"/>
                </a:lnTo>
                <a:lnTo>
                  <a:pt x="0" y="0"/>
                </a:lnTo>
                <a:close/>
              </a:path>
            </a:pathLst>
          </a:custGeom>
          <a:blipFill>
            <a:blip r:embed="rId6"/>
            <a:stretch>
              <a:fillRect l="-3214" r="-3214"/>
            </a:stretch>
          </a:blipFill>
        </p:spPr>
      </p:sp>
      <p:sp>
        <p:nvSpPr>
          <p:cNvPr id="11" name="TextBox 11"/>
          <p:cNvSpPr txBox="1"/>
          <p:nvPr/>
        </p:nvSpPr>
        <p:spPr>
          <a:xfrm>
            <a:off x="10680712" y="717478"/>
            <a:ext cx="6578588" cy="2599002"/>
          </a:xfrm>
          <a:prstGeom prst="rect">
            <a:avLst/>
          </a:prstGeom>
        </p:spPr>
        <p:txBody>
          <a:bodyPr lIns="0" tIns="0" rIns="0" bIns="0" rtlCol="0" anchor="t">
            <a:spAutoFit/>
          </a:bodyPr>
          <a:lstStyle/>
          <a:p>
            <a:pPr algn="l">
              <a:lnSpc>
                <a:spcPts val="9258"/>
              </a:lnSpc>
            </a:pPr>
            <a:r>
              <a:rPr lang="en-US" sz="9644">
                <a:solidFill>
                  <a:srgbClr val="4D5C57"/>
                </a:solidFill>
                <a:latin typeface="Times New Roman"/>
                <a:ea typeface="Times New Roman"/>
                <a:cs typeface="Times New Roman"/>
                <a:sym typeface="Times New Roman"/>
              </a:rPr>
              <a:t>Xem video về Bác Hồ</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1000"/>
                                        <p:tgtEl>
                                          <p:spTgt spid="9"/>
                                        </p:tgtEl>
                                      </p:cBhvr>
                                    </p:animEffect>
                                    <p:anim calcmode="lin" valueType="num">
                                      <p:cBhvr>
                                        <p:cTn id="21" dur="1000" fill="hold"/>
                                        <p:tgtEl>
                                          <p:spTgt spid="9"/>
                                        </p:tgtEl>
                                        <p:attrNameLst>
                                          <p:attrName>ppt_x</p:attrName>
                                        </p:attrNameLst>
                                      </p:cBhvr>
                                      <p:tavLst>
                                        <p:tav tm="0">
                                          <p:val>
                                            <p:strVal val="#ppt_x"/>
                                          </p:val>
                                        </p:tav>
                                        <p:tav tm="100000">
                                          <p:val>
                                            <p:strVal val="#ppt_x"/>
                                          </p:val>
                                        </p:tav>
                                      </p:tavLst>
                                    </p:anim>
                                    <p:anim calcmode="lin" valueType="num">
                                      <p:cBhvr>
                                        <p:cTn id="22"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1000"/>
                                        <p:tgtEl>
                                          <p:spTgt spid="10"/>
                                        </p:tgtEl>
                                      </p:cBhvr>
                                    </p:animEffect>
                                    <p:anim calcmode="lin" valueType="num">
                                      <p:cBhvr>
                                        <p:cTn id="28" dur="1000" fill="hold"/>
                                        <p:tgtEl>
                                          <p:spTgt spid="10"/>
                                        </p:tgtEl>
                                        <p:attrNameLst>
                                          <p:attrName>ppt_x</p:attrName>
                                        </p:attrNameLst>
                                      </p:cBhvr>
                                      <p:tavLst>
                                        <p:tav tm="0">
                                          <p:val>
                                            <p:strVal val="#ppt_x"/>
                                          </p:val>
                                        </p:tav>
                                        <p:tav tm="100000">
                                          <p:val>
                                            <p:strVal val="#ppt_x"/>
                                          </p:val>
                                        </p:tav>
                                      </p:tavLst>
                                    </p:anim>
                                    <p:anim calcmode="lin" valueType="num">
                                      <p:cBhvr>
                                        <p:cTn id="2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ED9"/>
        </a:solidFill>
        <a:effectLst/>
      </p:bgPr>
    </p:bg>
    <p:spTree>
      <p:nvGrpSpPr>
        <p:cNvPr id="1" name=""/>
        <p:cNvGrpSpPr/>
        <p:nvPr/>
      </p:nvGrpSpPr>
      <p:grpSpPr>
        <a:xfrm>
          <a:off x="0" y="0"/>
          <a:ext cx="0" cy="0"/>
          <a:chOff x="0" y="0"/>
          <a:chExt cx="0" cy="0"/>
        </a:xfrm>
      </p:grpSpPr>
      <p:sp>
        <p:nvSpPr>
          <p:cNvPr id="2" name="Freeform 2"/>
          <p:cNvSpPr/>
          <p:nvPr/>
        </p:nvSpPr>
        <p:spPr>
          <a:xfrm>
            <a:off x="13577633" y="5926391"/>
            <a:ext cx="3681667" cy="3331909"/>
          </a:xfrm>
          <a:custGeom>
            <a:avLst/>
            <a:gdLst/>
            <a:ahLst/>
            <a:cxnLst/>
            <a:rect l="l" t="t" r="r" b="b"/>
            <a:pathLst>
              <a:path w="3681667" h="3331909">
                <a:moveTo>
                  <a:pt x="0" y="0"/>
                </a:moveTo>
                <a:lnTo>
                  <a:pt x="3681667" y="0"/>
                </a:lnTo>
                <a:lnTo>
                  <a:pt x="3681667" y="3331909"/>
                </a:lnTo>
                <a:lnTo>
                  <a:pt x="0" y="3331909"/>
                </a:lnTo>
                <a:lnTo>
                  <a:pt x="0" y="0"/>
                </a:lnTo>
                <a:close/>
              </a:path>
            </a:pathLst>
          </a:custGeom>
          <a:blipFill>
            <a:blip r:embed="rId2"/>
            <a:stretch>
              <a:fillRect/>
            </a:stretch>
          </a:blipFill>
        </p:spPr>
      </p:sp>
      <p:sp>
        <p:nvSpPr>
          <p:cNvPr id="3" name="Freeform 3"/>
          <p:cNvSpPr/>
          <p:nvPr/>
        </p:nvSpPr>
        <p:spPr>
          <a:xfrm>
            <a:off x="1028700" y="5682551"/>
            <a:ext cx="4263188" cy="3575749"/>
          </a:xfrm>
          <a:custGeom>
            <a:avLst/>
            <a:gdLst/>
            <a:ahLst/>
            <a:cxnLst/>
            <a:rect l="l" t="t" r="r" b="b"/>
            <a:pathLst>
              <a:path w="4263188" h="3575749">
                <a:moveTo>
                  <a:pt x="0" y="0"/>
                </a:moveTo>
                <a:lnTo>
                  <a:pt x="4263188" y="0"/>
                </a:lnTo>
                <a:lnTo>
                  <a:pt x="4263188" y="3575749"/>
                </a:lnTo>
                <a:lnTo>
                  <a:pt x="0" y="3575749"/>
                </a:lnTo>
                <a:lnTo>
                  <a:pt x="0" y="0"/>
                </a:lnTo>
                <a:close/>
              </a:path>
            </a:pathLst>
          </a:custGeom>
          <a:blipFill>
            <a:blip r:embed="rId3"/>
            <a:stretch>
              <a:fillRect/>
            </a:stretch>
          </a:blipFill>
        </p:spPr>
      </p:sp>
      <p:sp>
        <p:nvSpPr>
          <p:cNvPr id="4" name="Freeform 4"/>
          <p:cNvSpPr/>
          <p:nvPr/>
        </p:nvSpPr>
        <p:spPr>
          <a:xfrm>
            <a:off x="6906466" y="5143500"/>
            <a:ext cx="5056590" cy="4114800"/>
          </a:xfrm>
          <a:custGeom>
            <a:avLst/>
            <a:gdLst/>
            <a:ahLst/>
            <a:cxnLst/>
            <a:rect l="l" t="t" r="r" b="b"/>
            <a:pathLst>
              <a:path w="5056590" h="4114800">
                <a:moveTo>
                  <a:pt x="0" y="0"/>
                </a:moveTo>
                <a:lnTo>
                  <a:pt x="5056590" y="0"/>
                </a:lnTo>
                <a:lnTo>
                  <a:pt x="5056590" y="4114800"/>
                </a:lnTo>
                <a:lnTo>
                  <a:pt x="0" y="4114800"/>
                </a:lnTo>
                <a:lnTo>
                  <a:pt x="0" y="0"/>
                </a:lnTo>
                <a:close/>
              </a:path>
            </a:pathLst>
          </a:custGeom>
          <a:blipFill>
            <a:blip r:embed="rId4"/>
            <a:stretch>
              <a:fillRect/>
            </a:stretch>
          </a:blipFill>
        </p:spPr>
      </p:sp>
      <p:sp>
        <p:nvSpPr>
          <p:cNvPr id="5" name="TextBox 5"/>
          <p:cNvSpPr txBox="1"/>
          <p:nvPr/>
        </p:nvSpPr>
        <p:spPr>
          <a:xfrm>
            <a:off x="3477376" y="1057275"/>
            <a:ext cx="10954719" cy="2630624"/>
          </a:xfrm>
          <a:prstGeom prst="rect">
            <a:avLst/>
          </a:prstGeom>
        </p:spPr>
        <p:txBody>
          <a:bodyPr lIns="0" tIns="0" rIns="0" bIns="0" rtlCol="0" anchor="t">
            <a:spAutoFit/>
          </a:bodyPr>
          <a:lstStyle/>
          <a:p>
            <a:pPr algn="ctr">
              <a:lnSpc>
                <a:spcPts val="9354"/>
              </a:lnSpc>
            </a:pPr>
            <a:r>
              <a:rPr lang="en-US" sz="9744">
                <a:solidFill>
                  <a:srgbClr val="4D5C57"/>
                </a:solidFill>
                <a:latin typeface="Times New Roman"/>
                <a:ea typeface="Times New Roman"/>
                <a:cs typeface="Times New Roman"/>
                <a:sym typeface="Times New Roman"/>
              </a:rPr>
              <a:t>Hoạt động 2: Bé yêu thơ</a:t>
            </a:r>
          </a:p>
        </p:txBody>
      </p:sp>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ppt_x"/>
                                          </p:val>
                                        </p:tav>
                                        <p:tav tm="100000">
                                          <p:val>
                                            <p:strVal val="#ppt_x"/>
                                          </p:val>
                                        </p:tav>
                                      </p:tavLst>
                                    </p:anim>
                                    <p:anim calcmode="lin" valueType="num">
                                      <p:cBhvr additive="base">
                                        <p:cTn id="2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ED9"/>
        </a:solidFill>
        <a:effectLst/>
      </p:bgPr>
    </p:bg>
    <p:spTree>
      <p:nvGrpSpPr>
        <p:cNvPr id="1" name=""/>
        <p:cNvGrpSpPr/>
        <p:nvPr/>
      </p:nvGrpSpPr>
      <p:grpSpPr>
        <a:xfrm>
          <a:off x="0" y="0"/>
          <a:ext cx="0" cy="0"/>
          <a:chOff x="0" y="0"/>
          <a:chExt cx="0" cy="0"/>
        </a:xfrm>
      </p:grpSpPr>
      <p:grpSp>
        <p:nvGrpSpPr>
          <p:cNvPr id="2" name="Group 2"/>
          <p:cNvGrpSpPr/>
          <p:nvPr/>
        </p:nvGrpSpPr>
        <p:grpSpPr>
          <a:xfrm>
            <a:off x="-880050" y="8811114"/>
            <a:ext cx="20637059" cy="3086100"/>
            <a:chOff x="0" y="0"/>
            <a:chExt cx="5435275" cy="812800"/>
          </a:xfrm>
        </p:grpSpPr>
        <p:sp>
          <p:nvSpPr>
            <p:cNvPr id="3" name="Freeform 3"/>
            <p:cNvSpPr/>
            <p:nvPr/>
          </p:nvSpPr>
          <p:spPr>
            <a:xfrm>
              <a:off x="0" y="0"/>
              <a:ext cx="5435275" cy="812800"/>
            </a:xfrm>
            <a:custGeom>
              <a:avLst/>
              <a:gdLst/>
              <a:ahLst/>
              <a:cxnLst/>
              <a:rect l="l" t="t" r="r" b="b"/>
              <a:pathLst>
                <a:path w="5435275" h="812800">
                  <a:moveTo>
                    <a:pt x="0" y="0"/>
                  </a:moveTo>
                  <a:lnTo>
                    <a:pt x="5435275" y="0"/>
                  </a:lnTo>
                  <a:lnTo>
                    <a:pt x="5435275" y="812800"/>
                  </a:lnTo>
                  <a:lnTo>
                    <a:pt x="0" y="812800"/>
                  </a:lnTo>
                  <a:close/>
                </a:path>
              </a:pathLst>
            </a:custGeom>
            <a:solidFill>
              <a:srgbClr val="FFFDB7"/>
            </a:solidFill>
          </p:spPr>
        </p:sp>
        <p:sp>
          <p:nvSpPr>
            <p:cNvPr id="4" name="TextBox 4"/>
            <p:cNvSpPr txBox="1"/>
            <p:nvPr/>
          </p:nvSpPr>
          <p:spPr>
            <a:xfrm>
              <a:off x="0" y="-38100"/>
              <a:ext cx="5435275" cy="850900"/>
            </a:xfrm>
            <a:prstGeom prst="rect">
              <a:avLst/>
            </a:prstGeom>
          </p:spPr>
          <p:txBody>
            <a:bodyPr lIns="50800" tIns="50800" rIns="50800" bIns="50800" rtlCol="0" anchor="ctr"/>
            <a:lstStyle/>
            <a:p>
              <a:pPr algn="ctr">
                <a:lnSpc>
                  <a:spcPts val="2659"/>
                </a:lnSpc>
                <a:spcBef>
                  <a:spcPct val="0"/>
                </a:spcBef>
              </a:pPr>
              <a:endParaRPr/>
            </a:p>
          </p:txBody>
        </p:sp>
      </p:grpSp>
      <p:sp>
        <p:nvSpPr>
          <p:cNvPr id="5" name="Freeform 5"/>
          <p:cNvSpPr/>
          <p:nvPr/>
        </p:nvSpPr>
        <p:spPr>
          <a:xfrm>
            <a:off x="1028700" y="-111703"/>
            <a:ext cx="6566105" cy="4604481"/>
          </a:xfrm>
          <a:custGeom>
            <a:avLst/>
            <a:gdLst/>
            <a:ahLst/>
            <a:cxnLst/>
            <a:rect l="l" t="t" r="r" b="b"/>
            <a:pathLst>
              <a:path w="6566105" h="4604481">
                <a:moveTo>
                  <a:pt x="0" y="0"/>
                </a:moveTo>
                <a:lnTo>
                  <a:pt x="6566105" y="0"/>
                </a:lnTo>
                <a:lnTo>
                  <a:pt x="6566105" y="4604481"/>
                </a:lnTo>
                <a:lnTo>
                  <a:pt x="0" y="4604481"/>
                </a:lnTo>
                <a:lnTo>
                  <a:pt x="0" y="0"/>
                </a:lnTo>
                <a:close/>
              </a:path>
            </a:pathLst>
          </a:custGeom>
          <a:blipFill>
            <a:blip r:embed="rId2"/>
            <a:stretch>
              <a:fillRect/>
            </a:stretch>
          </a:blipFill>
        </p:spPr>
      </p:sp>
      <p:sp>
        <p:nvSpPr>
          <p:cNvPr id="6" name="Freeform 6"/>
          <p:cNvSpPr/>
          <p:nvPr/>
        </p:nvSpPr>
        <p:spPr>
          <a:xfrm>
            <a:off x="15508146" y="8174107"/>
            <a:ext cx="2580632" cy="2112893"/>
          </a:xfrm>
          <a:custGeom>
            <a:avLst/>
            <a:gdLst/>
            <a:ahLst/>
            <a:cxnLst/>
            <a:rect l="l" t="t" r="r" b="b"/>
            <a:pathLst>
              <a:path w="2580632" h="2112893">
                <a:moveTo>
                  <a:pt x="0" y="0"/>
                </a:moveTo>
                <a:lnTo>
                  <a:pt x="2580632" y="0"/>
                </a:lnTo>
                <a:lnTo>
                  <a:pt x="2580632" y="2112893"/>
                </a:lnTo>
                <a:lnTo>
                  <a:pt x="0" y="2112893"/>
                </a:lnTo>
                <a:lnTo>
                  <a:pt x="0" y="0"/>
                </a:lnTo>
                <a:close/>
              </a:path>
            </a:pathLst>
          </a:custGeom>
          <a:blipFill>
            <a:blip r:embed="rId3"/>
            <a:stretch>
              <a:fillRect/>
            </a:stretch>
          </a:blipFill>
        </p:spPr>
      </p:sp>
      <p:sp>
        <p:nvSpPr>
          <p:cNvPr id="7" name="Freeform 7"/>
          <p:cNvSpPr/>
          <p:nvPr/>
        </p:nvSpPr>
        <p:spPr>
          <a:xfrm>
            <a:off x="1028700" y="5143500"/>
            <a:ext cx="2394065" cy="4114800"/>
          </a:xfrm>
          <a:custGeom>
            <a:avLst/>
            <a:gdLst/>
            <a:ahLst/>
            <a:cxnLst/>
            <a:rect l="l" t="t" r="r" b="b"/>
            <a:pathLst>
              <a:path w="2394065" h="4114800">
                <a:moveTo>
                  <a:pt x="0" y="0"/>
                </a:moveTo>
                <a:lnTo>
                  <a:pt x="2394065" y="0"/>
                </a:lnTo>
                <a:lnTo>
                  <a:pt x="2394065" y="4114800"/>
                </a:lnTo>
                <a:lnTo>
                  <a:pt x="0" y="41148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8" name="TextBox 8"/>
          <p:cNvSpPr txBox="1"/>
          <p:nvPr/>
        </p:nvSpPr>
        <p:spPr>
          <a:xfrm>
            <a:off x="9144000" y="1047750"/>
            <a:ext cx="8065967" cy="2102955"/>
          </a:xfrm>
          <a:prstGeom prst="rect">
            <a:avLst/>
          </a:prstGeom>
        </p:spPr>
        <p:txBody>
          <a:bodyPr lIns="0" tIns="0" rIns="0" bIns="0" rtlCol="0" anchor="t">
            <a:spAutoFit/>
          </a:bodyPr>
          <a:lstStyle/>
          <a:p>
            <a:pPr algn="r">
              <a:lnSpc>
                <a:spcPts val="7434"/>
              </a:lnSpc>
            </a:pPr>
            <a:r>
              <a:rPr lang="en-US" sz="7744">
                <a:solidFill>
                  <a:srgbClr val="4D5C57"/>
                </a:solidFill>
                <a:latin typeface="Times New Roman"/>
                <a:ea typeface="Times New Roman"/>
                <a:cs typeface="Times New Roman"/>
                <a:sym typeface="Times New Roman"/>
              </a:rPr>
              <a:t>Lân 1: Cô đọc thơ diễn cảm </a:t>
            </a:r>
          </a:p>
        </p:txBody>
      </p:sp>
      <p:sp>
        <p:nvSpPr>
          <p:cNvPr id="9" name="TextBox 9"/>
          <p:cNvSpPr txBox="1"/>
          <p:nvPr/>
        </p:nvSpPr>
        <p:spPr>
          <a:xfrm>
            <a:off x="9614611" y="3286132"/>
            <a:ext cx="6434376" cy="5380283"/>
          </a:xfrm>
          <a:prstGeom prst="rect">
            <a:avLst/>
          </a:prstGeom>
        </p:spPr>
        <p:txBody>
          <a:bodyPr lIns="0" tIns="0" rIns="0" bIns="0" rtlCol="0" anchor="t">
            <a:spAutoFit/>
          </a:bodyPr>
          <a:lstStyle/>
          <a:p>
            <a:pPr algn="ctr">
              <a:lnSpc>
                <a:spcPts val="4273"/>
              </a:lnSpc>
              <a:spcBef>
                <a:spcPct val="0"/>
              </a:spcBef>
            </a:pPr>
            <a:r>
              <a:rPr lang="en-US" sz="3052">
                <a:solidFill>
                  <a:srgbClr val="4D5C57"/>
                </a:solidFill>
                <a:latin typeface="Times New Roman"/>
                <a:ea typeface="Times New Roman"/>
                <a:cs typeface="Times New Roman"/>
                <a:sym typeface="Times New Roman"/>
              </a:rPr>
              <a:t>Bài thơ “Bác Hồ Của Em"</a:t>
            </a:r>
          </a:p>
          <a:p>
            <a:pPr algn="ctr">
              <a:lnSpc>
                <a:spcPts val="4273"/>
              </a:lnSpc>
              <a:spcBef>
                <a:spcPct val="0"/>
              </a:spcBef>
            </a:pPr>
            <a:r>
              <a:rPr lang="en-US" sz="3052">
                <a:solidFill>
                  <a:srgbClr val="4D5C57"/>
                </a:solidFill>
                <a:latin typeface="Times New Roman"/>
                <a:ea typeface="Times New Roman"/>
                <a:cs typeface="Times New Roman"/>
                <a:sym typeface="Times New Roman"/>
              </a:rPr>
              <a:t>Khi em ra đời</a:t>
            </a:r>
          </a:p>
          <a:p>
            <a:pPr algn="ctr">
              <a:lnSpc>
                <a:spcPts val="4273"/>
              </a:lnSpc>
              <a:spcBef>
                <a:spcPct val="0"/>
              </a:spcBef>
            </a:pPr>
            <a:r>
              <a:rPr lang="en-US" sz="3052">
                <a:solidFill>
                  <a:srgbClr val="4D5C57"/>
                </a:solidFill>
                <a:latin typeface="Times New Roman"/>
                <a:ea typeface="Times New Roman"/>
                <a:cs typeface="Times New Roman"/>
                <a:sym typeface="Times New Roman"/>
              </a:rPr>
              <a:t>Đã không còn Bác</a:t>
            </a:r>
          </a:p>
          <a:p>
            <a:pPr algn="ctr">
              <a:lnSpc>
                <a:spcPts val="4273"/>
              </a:lnSpc>
              <a:spcBef>
                <a:spcPct val="0"/>
              </a:spcBef>
            </a:pPr>
            <a:r>
              <a:rPr lang="en-US" sz="3052">
                <a:solidFill>
                  <a:srgbClr val="4D5C57"/>
                </a:solidFill>
                <a:latin typeface="Times New Roman"/>
                <a:ea typeface="Times New Roman"/>
                <a:cs typeface="Times New Roman"/>
                <a:sym typeface="Times New Roman"/>
              </a:rPr>
              <a:t>Chỉ còn tiếng hát</a:t>
            </a:r>
          </a:p>
          <a:p>
            <a:pPr algn="ctr">
              <a:lnSpc>
                <a:spcPts val="4273"/>
              </a:lnSpc>
              <a:spcBef>
                <a:spcPct val="0"/>
              </a:spcBef>
            </a:pPr>
            <a:r>
              <a:rPr lang="en-US" sz="3052">
                <a:solidFill>
                  <a:srgbClr val="4D5C57"/>
                </a:solidFill>
                <a:latin typeface="Times New Roman"/>
                <a:ea typeface="Times New Roman"/>
                <a:cs typeface="Times New Roman"/>
                <a:sym typeface="Times New Roman"/>
              </a:rPr>
              <a:t>Chỉ còn lời ca</a:t>
            </a:r>
          </a:p>
          <a:p>
            <a:pPr algn="ctr">
              <a:lnSpc>
                <a:spcPts val="4273"/>
              </a:lnSpc>
              <a:spcBef>
                <a:spcPct val="0"/>
              </a:spcBef>
            </a:pPr>
            <a:r>
              <a:rPr lang="en-US" sz="3052">
                <a:solidFill>
                  <a:srgbClr val="4D5C57"/>
                </a:solidFill>
                <a:latin typeface="Times New Roman"/>
                <a:ea typeface="Times New Roman"/>
                <a:cs typeface="Times New Roman"/>
                <a:sym typeface="Times New Roman"/>
              </a:rPr>
              <a:t>Chỉ còn câu chuyện</a:t>
            </a:r>
          </a:p>
          <a:p>
            <a:pPr algn="ctr">
              <a:lnSpc>
                <a:spcPts val="4273"/>
              </a:lnSpc>
              <a:spcBef>
                <a:spcPct val="0"/>
              </a:spcBef>
            </a:pPr>
            <a:r>
              <a:rPr lang="en-US" sz="3052">
                <a:solidFill>
                  <a:srgbClr val="4D5C57"/>
                </a:solidFill>
                <a:latin typeface="Times New Roman"/>
                <a:ea typeface="Times New Roman"/>
                <a:cs typeface="Times New Roman"/>
                <a:sym typeface="Times New Roman"/>
              </a:rPr>
              <a:t>Chỉ còn bài thơ</a:t>
            </a:r>
          </a:p>
          <a:p>
            <a:pPr algn="ctr">
              <a:lnSpc>
                <a:spcPts val="4273"/>
              </a:lnSpc>
              <a:spcBef>
                <a:spcPct val="0"/>
              </a:spcBef>
            </a:pPr>
            <a:r>
              <a:rPr lang="en-US" sz="3052">
                <a:solidFill>
                  <a:srgbClr val="4D5C57"/>
                </a:solidFill>
                <a:latin typeface="Times New Roman"/>
                <a:ea typeface="Times New Roman"/>
                <a:cs typeface="Times New Roman"/>
                <a:sym typeface="Times New Roman"/>
              </a:rPr>
              <a:t>Mà em vẫn thấy Bác sao rất gần</a:t>
            </a:r>
          </a:p>
          <a:p>
            <a:pPr algn="ctr">
              <a:lnSpc>
                <a:spcPts val="4273"/>
              </a:lnSpc>
              <a:spcBef>
                <a:spcPct val="0"/>
              </a:spcBef>
            </a:pPr>
            <a:r>
              <a:rPr lang="en-US" sz="3052">
                <a:solidFill>
                  <a:srgbClr val="4D5C57"/>
                </a:solidFill>
                <a:latin typeface="Times New Roman"/>
                <a:ea typeface="Times New Roman"/>
                <a:cs typeface="Times New Roman"/>
                <a:sym typeface="Times New Roman"/>
              </a:rPr>
              <a:t>Năm điều Bác dạy mãi còn vang ngân.</a:t>
            </a:r>
          </a:p>
          <a:p>
            <a:pPr algn="ctr">
              <a:lnSpc>
                <a:spcPts val="4273"/>
              </a:lnSpc>
              <a:spcBef>
                <a:spcPct val="0"/>
              </a:spcBef>
            </a:pPr>
            <a:r>
              <a:rPr lang="en-US" sz="3052">
                <a:solidFill>
                  <a:srgbClr val="4D5C57"/>
                </a:solidFill>
                <a:latin typeface="Times New Roman"/>
                <a:ea typeface="Times New Roman"/>
                <a:cs typeface="Times New Roman"/>
                <a:sym typeface="Times New Roman"/>
              </a:rPr>
              <a:t>Phan Thị Thanh Nhàn</a:t>
            </a:r>
          </a:p>
        </p:txBody>
      </p:sp>
      <p:sp>
        <p:nvSpPr>
          <p:cNvPr id="10" name="TextBox 10"/>
          <p:cNvSpPr txBox="1"/>
          <p:nvPr/>
        </p:nvSpPr>
        <p:spPr>
          <a:xfrm>
            <a:off x="3422765" y="4497425"/>
            <a:ext cx="5173055" cy="4313689"/>
          </a:xfrm>
          <a:prstGeom prst="rect">
            <a:avLst/>
          </a:prstGeom>
        </p:spPr>
        <p:txBody>
          <a:bodyPr lIns="0" tIns="0" rIns="0" bIns="0" rtlCol="0" anchor="t">
            <a:spAutoFit/>
          </a:bodyPr>
          <a:lstStyle/>
          <a:p>
            <a:pPr algn="l">
              <a:lnSpc>
                <a:spcPts val="4262"/>
              </a:lnSpc>
              <a:spcBef>
                <a:spcPct val="0"/>
              </a:spcBef>
            </a:pPr>
            <a:r>
              <a:rPr lang="en-US" sz="3044">
                <a:solidFill>
                  <a:srgbClr val="4D5C57"/>
                </a:solidFill>
                <a:latin typeface="Times New Roman"/>
                <a:ea typeface="Times New Roman"/>
                <a:cs typeface="Times New Roman"/>
                <a:sym typeface="Times New Roman"/>
              </a:rPr>
              <a:t>=&gt; Nội dung: Bài thơ nói về tình cảm yêu mến của bạn nhỏ giành cho Bác Hồ, cứ mỗi khi nhìn lên tấm ảnh của Bác bạn lại nhớ tới tình cảm,những lời dặn dò, quan tâm của Bác giành cho thiếu nhi.</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1000"/>
                                        <p:tgtEl>
                                          <p:spTgt spid="9"/>
                                        </p:tgtEl>
                                      </p:cBhvr>
                                    </p:animEffect>
                                    <p:anim calcmode="lin" valueType="num">
                                      <p:cBhvr>
                                        <p:cTn id="14" dur="1000" fill="hold"/>
                                        <p:tgtEl>
                                          <p:spTgt spid="9"/>
                                        </p:tgtEl>
                                        <p:attrNameLst>
                                          <p:attrName>ppt_x</p:attrName>
                                        </p:attrNameLst>
                                      </p:cBhvr>
                                      <p:tavLst>
                                        <p:tav tm="0">
                                          <p:val>
                                            <p:strVal val="#ppt_x"/>
                                          </p:val>
                                        </p:tav>
                                        <p:tav tm="100000">
                                          <p:val>
                                            <p:strVal val="#ppt_x"/>
                                          </p:val>
                                        </p:tav>
                                      </p:tavLst>
                                    </p:anim>
                                    <p:anim calcmode="lin" valueType="num">
                                      <p:cBhvr>
                                        <p:cTn id="15"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cBhvr additive="base">
                                        <p:cTn id="20" dur="500" fill="hold"/>
                                        <p:tgtEl>
                                          <p:spTgt spid="10"/>
                                        </p:tgtEl>
                                        <p:attrNameLst>
                                          <p:attrName>ppt_x</p:attrName>
                                        </p:attrNameLst>
                                      </p:cBhvr>
                                      <p:tavLst>
                                        <p:tav tm="0">
                                          <p:val>
                                            <p:strVal val="#ppt_x"/>
                                          </p:val>
                                        </p:tav>
                                        <p:tav tm="100000">
                                          <p:val>
                                            <p:strVal val="#ppt_x"/>
                                          </p:val>
                                        </p:tav>
                                      </p:tavLst>
                                    </p:anim>
                                    <p:anim calcmode="lin" valueType="num">
                                      <p:cBhvr additive="base">
                                        <p:cTn id="21"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ED9"/>
        </a:solidFill>
        <a:effectLst/>
      </p:bgPr>
    </p:bg>
    <p:spTree>
      <p:nvGrpSpPr>
        <p:cNvPr id="1" name=""/>
        <p:cNvGrpSpPr/>
        <p:nvPr/>
      </p:nvGrpSpPr>
      <p:grpSpPr>
        <a:xfrm>
          <a:off x="0" y="0"/>
          <a:ext cx="0" cy="0"/>
          <a:chOff x="0" y="0"/>
          <a:chExt cx="0" cy="0"/>
        </a:xfrm>
      </p:grpSpPr>
      <p:sp>
        <p:nvSpPr>
          <p:cNvPr id="2" name="Freeform 2"/>
          <p:cNvSpPr/>
          <p:nvPr/>
        </p:nvSpPr>
        <p:spPr>
          <a:xfrm>
            <a:off x="4295263" y="2900132"/>
            <a:ext cx="9697475" cy="5248758"/>
          </a:xfrm>
          <a:custGeom>
            <a:avLst/>
            <a:gdLst/>
            <a:ahLst/>
            <a:cxnLst/>
            <a:rect l="l" t="t" r="r" b="b"/>
            <a:pathLst>
              <a:path w="9697475" h="5248758">
                <a:moveTo>
                  <a:pt x="0" y="0"/>
                </a:moveTo>
                <a:lnTo>
                  <a:pt x="9697474" y="0"/>
                </a:lnTo>
                <a:lnTo>
                  <a:pt x="9697474" y="5248758"/>
                </a:lnTo>
                <a:lnTo>
                  <a:pt x="0" y="5248758"/>
                </a:lnTo>
                <a:lnTo>
                  <a:pt x="0" y="0"/>
                </a:lnTo>
                <a:close/>
              </a:path>
            </a:pathLst>
          </a:custGeom>
          <a:blipFill>
            <a:blip r:embed="rId2"/>
            <a:stretch>
              <a:fillRect/>
            </a:stretch>
          </a:blipFill>
        </p:spPr>
      </p:sp>
      <p:grpSp>
        <p:nvGrpSpPr>
          <p:cNvPr id="3" name="Group 3"/>
          <p:cNvGrpSpPr/>
          <p:nvPr/>
        </p:nvGrpSpPr>
        <p:grpSpPr>
          <a:xfrm>
            <a:off x="-880050" y="8811114"/>
            <a:ext cx="20637059" cy="3086100"/>
            <a:chOff x="0" y="0"/>
            <a:chExt cx="5435275" cy="812800"/>
          </a:xfrm>
        </p:grpSpPr>
        <p:sp>
          <p:nvSpPr>
            <p:cNvPr id="4" name="Freeform 4"/>
            <p:cNvSpPr/>
            <p:nvPr/>
          </p:nvSpPr>
          <p:spPr>
            <a:xfrm>
              <a:off x="0" y="0"/>
              <a:ext cx="5435275" cy="812800"/>
            </a:xfrm>
            <a:custGeom>
              <a:avLst/>
              <a:gdLst/>
              <a:ahLst/>
              <a:cxnLst/>
              <a:rect l="l" t="t" r="r" b="b"/>
              <a:pathLst>
                <a:path w="5435275" h="812800">
                  <a:moveTo>
                    <a:pt x="0" y="0"/>
                  </a:moveTo>
                  <a:lnTo>
                    <a:pt x="5435275" y="0"/>
                  </a:lnTo>
                  <a:lnTo>
                    <a:pt x="5435275" y="812800"/>
                  </a:lnTo>
                  <a:lnTo>
                    <a:pt x="0" y="812800"/>
                  </a:lnTo>
                  <a:close/>
                </a:path>
              </a:pathLst>
            </a:custGeom>
            <a:solidFill>
              <a:srgbClr val="FFFDB7"/>
            </a:solidFill>
          </p:spPr>
        </p:sp>
        <p:sp>
          <p:nvSpPr>
            <p:cNvPr id="5" name="TextBox 5"/>
            <p:cNvSpPr txBox="1"/>
            <p:nvPr/>
          </p:nvSpPr>
          <p:spPr>
            <a:xfrm>
              <a:off x="0" y="-38100"/>
              <a:ext cx="5435275" cy="850900"/>
            </a:xfrm>
            <a:prstGeom prst="rect">
              <a:avLst/>
            </a:prstGeom>
          </p:spPr>
          <p:txBody>
            <a:bodyPr lIns="50800" tIns="50800" rIns="50800" bIns="50800" rtlCol="0" anchor="ctr"/>
            <a:lstStyle/>
            <a:p>
              <a:pPr algn="ctr">
                <a:lnSpc>
                  <a:spcPts val="2659"/>
                </a:lnSpc>
                <a:spcBef>
                  <a:spcPct val="0"/>
                </a:spcBef>
              </a:pPr>
              <a:endParaRPr/>
            </a:p>
          </p:txBody>
        </p:sp>
      </p:grpSp>
      <p:sp>
        <p:nvSpPr>
          <p:cNvPr id="6" name="TextBox 6"/>
          <p:cNvSpPr txBox="1"/>
          <p:nvPr/>
        </p:nvSpPr>
        <p:spPr>
          <a:xfrm>
            <a:off x="2540412" y="1047750"/>
            <a:ext cx="12600946" cy="744312"/>
          </a:xfrm>
          <a:prstGeom prst="rect">
            <a:avLst/>
          </a:prstGeom>
        </p:spPr>
        <p:txBody>
          <a:bodyPr lIns="0" tIns="0" rIns="0" bIns="0" rtlCol="0" anchor="t">
            <a:spAutoFit/>
          </a:bodyPr>
          <a:lstStyle/>
          <a:p>
            <a:pPr algn="ctr">
              <a:lnSpc>
                <a:spcPts val="4842"/>
              </a:lnSpc>
            </a:pPr>
            <a:r>
              <a:rPr lang="en-US" sz="5044">
                <a:solidFill>
                  <a:srgbClr val="4D5C57"/>
                </a:solidFill>
                <a:latin typeface="Times New Roman"/>
                <a:ea typeface="Times New Roman"/>
                <a:cs typeface="Times New Roman"/>
                <a:sym typeface="Times New Roman"/>
              </a:rPr>
              <a:t>Lần 2: Cô đọc kết hợp với tranh minh họa</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ED9"/>
        </a:solidFill>
        <a:effectLst/>
      </p:bgPr>
    </p:bg>
    <p:spTree>
      <p:nvGrpSpPr>
        <p:cNvPr id="1" name=""/>
        <p:cNvGrpSpPr/>
        <p:nvPr/>
      </p:nvGrpSpPr>
      <p:grpSpPr>
        <a:xfrm>
          <a:off x="0" y="0"/>
          <a:ext cx="0" cy="0"/>
          <a:chOff x="0" y="0"/>
          <a:chExt cx="0" cy="0"/>
        </a:xfrm>
      </p:grpSpPr>
      <p:sp>
        <p:nvSpPr>
          <p:cNvPr id="2" name="Freeform 2"/>
          <p:cNvSpPr/>
          <p:nvPr/>
        </p:nvSpPr>
        <p:spPr>
          <a:xfrm flipH="1">
            <a:off x="-204706" y="5824054"/>
            <a:ext cx="1819508" cy="4777057"/>
          </a:xfrm>
          <a:custGeom>
            <a:avLst/>
            <a:gdLst/>
            <a:ahLst/>
            <a:cxnLst/>
            <a:rect l="l" t="t" r="r" b="b"/>
            <a:pathLst>
              <a:path w="1819508" h="4777057">
                <a:moveTo>
                  <a:pt x="1819508" y="0"/>
                </a:moveTo>
                <a:lnTo>
                  <a:pt x="0" y="0"/>
                </a:lnTo>
                <a:lnTo>
                  <a:pt x="0" y="4777057"/>
                </a:lnTo>
                <a:lnTo>
                  <a:pt x="1819508" y="4777057"/>
                </a:lnTo>
                <a:lnTo>
                  <a:pt x="1819508" y="0"/>
                </a:lnTo>
                <a:close/>
              </a:path>
            </a:pathLst>
          </a:custGeom>
          <a:blipFill>
            <a:blip r:embed="rId2"/>
            <a:stretch>
              <a:fillRect l="-334859"/>
            </a:stretch>
          </a:blipFill>
        </p:spPr>
      </p:sp>
      <p:sp>
        <p:nvSpPr>
          <p:cNvPr id="3" name="Freeform 3"/>
          <p:cNvSpPr/>
          <p:nvPr/>
        </p:nvSpPr>
        <p:spPr>
          <a:xfrm>
            <a:off x="15444473" y="6482285"/>
            <a:ext cx="2785356" cy="4118827"/>
          </a:xfrm>
          <a:custGeom>
            <a:avLst/>
            <a:gdLst/>
            <a:ahLst/>
            <a:cxnLst/>
            <a:rect l="l" t="t" r="r" b="b"/>
            <a:pathLst>
              <a:path w="2785356" h="4118827">
                <a:moveTo>
                  <a:pt x="0" y="0"/>
                </a:moveTo>
                <a:lnTo>
                  <a:pt x="2785356" y="0"/>
                </a:lnTo>
                <a:lnTo>
                  <a:pt x="2785356" y="4118826"/>
                </a:lnTo>
                <a:lnTo>
                  <a:pt x="0" y="4118826"/>
                </a:lnTo>
                <a:lnTo>
                  <a:pt x="0" y="0"/>
                </a:lnTo>
                <a:close/>
              </a:path>
            </a:pathLst>
          </a:custGeom>
          <a:blipFill>
            <a:blip r:embed="rId3"/>
            <a:stretch>
              <a:fillRect/>
            </a:stretch>
          </a:blipFill>
        </p:spPr>
      </p:sp>
      <p:sp>
        <p:nvSpPr>
          <p:cNvPr id="4" name="Freeform 4"/>
          <p:cNvSpPr/>
          <p:nvPr/>
        </p:nvSpPr>
        <p:spPr>
          <a:xfrm>
            <a:off x="-2215908" y="0"/>
            <a:ext cx="4431816" cy="4665069"/>
          </a:xfrm>
          <a:custGeom>
            <a:avLst/>
            <a:gdLst/>
            <a:ahLst/>
            <a:cxnLst/>
            <a:rect l="l" t="t" r="r" b="b"/>
            <a:pathLst>
              <a:path w="4431816" h="4665069">
                <a:moveTo>
                  <a:pt x="0" y="0"/>
                </a:moveTo>
                <a:lnTo>
                  <a:pt x="4431816" y="0"/>
                </a:lnTo>
                <a:lnTo>
                  <a:pt x="4431816" y="4665069"/>
                </a:lnTo>
                <a:lnTo>
                  <a:pt x="0" y="4665069"/>
                </a:lnTo>
                <a:lnTo>
                  <a:pt x="0" y="0"/>
                </a:lnTo>
                <a:close/>
              </a:path>
            </a:pathLst>
          </a:custGeom>
          <a:blipFill>
            <a:blip r:embed="rId4"/>
            <a:stretch>
              <a:fillRect/>
            </a:stretch>
          </a:blipFill>
        </p:spPr>
      </p:sp>
      <p:sp>
        <p:nvSpPr>
          <p:cNvPr id="5" name="Freeform 5"/>
          <p:cNvSpPr/>
          <p:nvPr/>
        </p:nvSpPr>
        <p:spPr>
          <a:xfrm>
            <a:off x="16072092" y="0"/>
            <a:ext cx="4431816" cy="4665069"/>
          </a:xfrm>
          <a:custGeom>
            <a:avLst/>
            <a:gdLst/>
            <a:ahLst/>
            <a:cxnLst/>
            <a:rect l="l" t="t" r="r" b="b"/>
            <a:pathLst>
              <a:path w="4431816" h="4665069">
                <a:moveTo>
                  <a:pt x="0" y="0"/>
                </a:moveTo>
                <a:lnTo>
                  <a:pt x="4431816" y="0"/>
                </a:lnTo>
                <a:lnTo>
                  <a:pt x="4431816" y="4665069"/>
                </a:lnTo>
                <a:lnTo>
                  <a:pt x="0" y="4665069"/>
                </a:lnTo>
                <a:lnTo>
                  <a:pt x="0" y="0"/>
                </a:lnTo>
                <a:close/>
              </a:path>
            </a:pathLst>
          </a:custGeom>
          <a:blipFill>
            <a:blip r:embed="rId4"/>
            <a:stretch>
              <a:fillRect/>
            </a:stretch>
          </a:blipFill>
        </p:spPr>
      </p:sp>
      <p:sp>
        <p:nvSpPr>
          <p:cNvPr id="6" name="Freeform 6"/>
          <p:cNvSpPr/>
          <p:nvPr/>
        </p:nvSpPr>
        <p:spPr>
          <a:xfrm>
            <a:off x="10839004" y="5593627"/>
            <a:ext cx="3921520" cy="3664673"/>
          </a:xfrm>
          <a:custGeom>
            <a:avLst/>
            <a:gdLst/>
            <a:ahLst/>
            <a:cxnLst/>
            <a:rect l="l" t="t" r="r" b="b"/>
            <a:pathLst>
              <a:path w="3921520" h="3664673">
                <a:moveTo>
                  <a:pt x="0" y="0"/>
                </a:moveTo>
                <a:lnTo>
                  <a:pt x="3921520" y="0"/>
                </a:lnTo>
                <a:lnTo>
                  <a:pt x="3921520" y="3664673"/>
                </a:lnTo>
                <a:lnTo>
                  <a:pt x="0" y="3664673"/>
                </a:lnTo>
                <a:lnTo>
                  <a:pt x="0" y="0"/>
                </a:lnTo>
                <a:close/>
              </a:path>
            </a:pathLst>
          </a:custGeom>
          <a:blipFill>
            <a:blip r:embed="rId5"/>
            <a:stretch>
              <a:fillRect l="-2271"/>
            </a:stretch>
          </a:blipFill>
        </p:spPr>
      </p:sp>
      <p:sp>
        <p:nvSpPr>
          <p:cNvPr id="7" name="Freeform 7"/>
          <p:cNvSpPr/>
          <p:nvPr/>
        </p:nvSpPr>
        <p:spPr>
          <a:xfrm>
            <a:off x="3196107" y="5593627"/>
            <a:ext cx="3784516" cy="3664673"/>
          </a:xfrm>
          <a:custGeom>
            <a:avLst/>
            <a:gdLst/>
            <a:ahLst/>
            <a:cxnLst/>
            <a:rect l="l" t="t" r="r" b="b"/>
            <a:pathLst>
              <a:path w="3784516" h="3664673">
                <a:moveTo>
                  <a:pt x="0" y="0"/>
                </a:moveTo>
                <a:lnTo>
                  <a:pt x="3784516" y="0"/>
                </a:lnTo>
                <a:lnTo>
                  <a:pt x="3784516" y="3664673"/>
                </a:lnTo>
                <a:lnTo>
                  <a:pt x="0" y="3664673"/>
                </a:lnTo>
                <a:lnTo>
                  <a:pt x="0" y="0"/>
                </a:lnTo>
                <a:close/>
              </a:path>
            </a:pathLst>
          </a:custGeom>
          <a:blipFill>
            <a:blip r:embed="rId6"/>
            <a:stretch>
              <a:fillRect/>
            </a:stretch>
          </a:blipFill>
        </p:spPr>
      </p:sp>
      <p:sp>
        <p:nvSpPr>
          <p:cNvPr id="8" name="TextBox 8"/>
          <p:cNvSpPr txBox="1"/>
          <p:nvPr/>
        </p:nvSpPr>
        <p:spPr>
          <a:xfrm>
            <a:off x="2554063" y="1057275"/>
            <a:ext cx="12600946" cy="1342469"/>
          </a:xfrm>
          <a:prstGeom prst="rect">
            <a:avLst/>
          </a:prstGeom>
        </p:spPr>
        <p:txBody>
          <a:bodyPr lIns="0" tIns="0" rIns="0" bIns="0" rtlCol="0" anchor="t">
            <a:spAutoFit/>
          </a:bodyPr>
          <a:lstStyle/>
          <a:p>
            <a:pPr algn="ctr">
              <a:lnSpc>
                <a:spcPts val="8682"/>
              </a:lnSpc>
            </a:pPr>
            <a:r>
              <a:rPr lang="en-US" sz="9044">
                <a:solidFill>
                  <a:srgbClr val="4D5C57"/>
                </a:solidFill>
                <a:latin typeface="Times New Roman"/>
                <a:ea typeface="Times New Roman"/>
                <a:cs typeface="Times New Roman"/>
                <a:sym typeface="Times New Roman"/>
              </a:rPr>
              <a:t>Đàm thoại:</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ED9"/>
        </a:solidFill>
        <a:effectLst/>
      </p:bgPr>
    </p:bg>
    <p:spTree>
      <p:nvGrpSpPr>
        <p:cNvPr id="1" name=""/>
        <p:cNvGrpSpPr/>
        <p:nvPr/>
      </p:nvGrpSpPr>
      <p:grpSpPr>
        <a:xfrm>
          <a:off x="0" y="0"/>
          <a:ext cx="0" cy="0"/>
          <a:chOff x="0" y="0"/>
          <a:chExt cx="0" cy="0"/>
        </a:xfrm>
      </p:grpSpPr>
      <p:grpSp>
        <p:nvGrpSpPr>
          <p:cNvPr id="2" name="Group 2"/>
          <p:cNvGrpSpPr/>
          <p:nvPr/>
        </p:nvGrpSpPr>
        <p:grpSpPr>
          <a:xfrm>
            <a:off x="-919314" y="-1939810"/>
            <a:ext cx="20637059" cy="3086100"/>
            <a:chOff x="0" y="0"/>
            <a:chExt cx="5435275" cy="812800"/>
          </a:xfrm>
        </p:grpSpPr>
        <p:sp>
          <p:nvSpPr>
            <p:cNvPr id="3" name="Freeform 3"/>
            <p:cNvSpPr/>
            <p:nvPr/>
          </p:nvSpPr>
          <p:spPr>
            <a:xfrm>
              <a:off x="0" y="0"/>
              <a:ext cx="5435275" cy="812800"/>
            </a:xfrm>
            <a:custGeom>
              <a:avLst/>
              <a:gdLst/>
              <a:ahLst/>
              <a:cxnLst/>
              <a:rect l="l" t="t" r="r" b="b"/>
              <a:pathLst>
                <a:path w="5435275" h="812800">
                  <a:moveTo>
                    <a:pt x="0" y="0"/>
                  </a:moveTo>
                  <a:lnTo>
                    <a:pt x="5435275" y="0"/>
                  </a:lnTo>
                  <a:lnTo>
                    <a:pt x="5435275" y="812800"/>
                  </a:lnTo>
                  <a:lnTo>
                    <a:pt x="0" y="812800"/>
                  </a:lnTo>
                  <a:close/>
                </a:path>
              </a:pathLst>
            </a:custGeom>
            <a:solidFill>
              <a:srgbClr val="FFFDB7"/>
            </a:solidFill>
          </p:spPr>
        </p:sp>
        <p:sp>
          <p:nvSpPr>
            <p:cNvPr id="4" name="TextBox 4"/>
            <p:cNvSpPr txBox="1"/>
            <p:nvPr/>
          </p:nvSpPr>
          <p:spPr>
            <a:xfrm>
              <a:off x="0" y="-38100"/>
              <a:ext cx="5435275" cy="850900"/>
            </a:xfrm>
            <a:prstGeom prst="rect">
              <a:avLst/>
            </a:prstGeom>
          </p:spPr>
          <p:txBody>
            <a:bodyPr lIns="50800" tIns="50800" rIns="50800" bIns="50800" rtlCol="0" anchor="ctr"/>
            <a:lstStyle/>
            <a:p>
              <a:pPr algn="ctr">
                <a:lnSpc>
                  <a:spcPts val="2659"/>
                </a:lnSpc>
                <a:spcBef>
                  <a:spcPct val="0"/>
                </a:spcBef>
              </a:pPr>
              <a:endParaRPr/>
            </a:p>
          </p:txBody>
        </p:sp>
      </p:grpSp>
      <p:sp>
        <p:nvSpPr>
          <p:cNvPr id="5" name="Freeform 5"/>
          <p:cNvSpPr/>
          <p:nvPr/>
        </p:nvSpPr>
        <p:spPr>
          <a:xfrm>
            <a:off x="0" y="7384948"/>
            <a:ext cx="3410531" cy="2902052"/>
          </a:xfrm>
          <a:custGeom>
            <a:avLst/>
            <a:gdLst/>
            <a:ahLst/>
            <a:cxnLst/>
            <a:rect l="l" t="t" r="r" b="b"/>
            <a:pathLst>
              <a:path w="3410531" h="2902052">
                <a:moveTo>
                  <a:pt x="0" y="0"/>
                </a:moveTo>
                <a:lnTo>
                  <a:pt x="3410531" y="0"/>
                </a:lnTo>
                <a:lnTo>
                  <a:pt x="3410531" y="2902052"/>
                </a:lnTo>
                <a:lnTo>
                  <a:pt x="0" y="2902052"/>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sp>
      <p:sp>
        <p:nvSpPr>
          <p:cNvPr id="6" name="Freeform 6"/>
          <p:cNvSpPr/>
          <p:nvPr/>
        </p:nvSpPr>
        <p:spPr>
          <a:xfrm>
            <a:off x="16389949" y="8292985"/>
            <a:ext cx="1738701" cy="1692568"/>
          </a:xfrm>
          <a:custGeom>
            <a:avLst/>
            <a:gdLst/>
            <a:ahLst/>
            <a:cxnLst/>
            <a:rect l="l" t="t" r="r" b="b"/>
            <a:pathLst>
              <a:path w="1738701" h="1692568">
                <a:moveTo>
                  <a:pt x="0" y="0"/>
                </a:moveTo>
                <a:lnTo>
                  <a:pt x="1738702" y="0"/>
                </a:lnTo>
                <a:lnTo>
                  <a:pt x="1738702" y="1692568"/>
                </a:lnTo>
                <a:lnTo>
                  <a:pt x="0" y="1692568"/>
                </a:lnTo>
                <a:lnTo>
                  <a:pt x="0" y="0"/>
                </a:lnTo>
                <a:close/>
              </a:path>
            </a:pathLst>
          </a:custGeom>
          <a:blipFill>
            <a:blip r:embed="rId4"/>
            <a:stretch>
              <a:fillRect l="-3782" r="-3782"/>
            </a:stretch>
          </a:blipFill>
        </p:spPr>
      </p:sp>
      <p:sp>
        <p:nvSpPr>
          <p:cNvPr id="7" name="Freeform 7"/>
          <p:cNvSpPr/>
          <p:nvPr/>
        </p:nvSpPr>
        <p:spPr>
          <a:xfrm>
            <a:off x="0" y="0"/>
            <a:ext cx="3006214" cy="2531104"/>
          </a:xfrm>
          <a:custGeom>
            <a:avLst/>
            <a:gdLst/>
            <a:ahLst/>
            <a:cxnLst/>
            <a:rect l="l" t="t" r="r" b="b"/>
            <a:pathLst>
              <a:path w="3006214" h="2531104">
                <a:moveTo>
                  <a:pt x="0" y="0"/>
                </a:moveTo>
                <a:lnTo>
                  <a:pt x="3006214" y="0"/>
                </a:lnTo>
                <a:lnTo>
                  <a:pt x="3006214" y="2531104"/>
                </a:lnTo>
                <a:lnTo>
                  <a:pt x="0" y="2531104"/>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8" name="Freeform 8"/>
          <p:cNvSpPr/>
          <p:nvPr/>
        </p:nvSpPr>
        <p:spPr>
          <a:xfrm>
            <a:off x="3607524" y="4974541"/>
            <a:ext cx="4089207" cy="3581964"/>
          </a:xfrm>
          <a:custGeom>
            <a:avLst/>
            <a:gdLst/>
            <a:ahLst/>
            <a:cxnLst/>
            <a:rect l="l" t="t" r="r" b="b"/>
            <a:pathLst>
              <a:path w="4089207" h="3581964">
                <a:moveTo>
                  <a:pt x="0" y="0"/>
                </a:moveTo>
                <a:lnTo>
                  <a:pt x="4089207" y="0"/>
                </a:lnTo>
                <a:lnTo>
                  <a:pt x="4089207" y="3581964"/>
                </a:lnTo>
                <a:lnTo>
                  <a:pt x="0" y="3581964"/>
                </a:lnTo>
                <a:lnTo>
                  <a:pt x="0" y="0"/>
                </a:lnTo>
                <a:close/>
              </a:path>
            </a:pathLst>
          </a:custGeom>
          <a:blipFill>
            <a:blip r:embed="rId7"/>
            <a:stretch>
              <a:fillRect l="-11243" r="-12566"/>
            </a:stretch>
          </a:blipFill>
        </p:spPr>
      </p:sp>
      <p:sp>
        <p:nvSpPr>
          <p:cNvPr id="9" name="Freeform 9"/>
          <p:cNvSpPr/>
          <p:nvPr/>
        </p:nvSpPr>
        <p:spPr>
          <a:xfrm>
            <a:off x="12957534" y="1607191"/>
            <a:ext cx="4301766" cy="3043500"/>
          </a:xfrm>
          <a:custGeom>
            <a:avLst/>
            <a:gdLst/>
            <a:ahLst/>
            <a:cxnLst/>
            <a:rect l="l" t="t" r="r" b="b"/>
            <a:pathLst>
              <a:path w="4301766" h="3043500">
                <a:moveTo>
                  <a:pt x="0" y="0"/>
                </a:moveTo>
                <a:lnTo>
                  <a:pt x="4301766" y="0"/>
                </a:lnTo>
                <a:lnTo>
                  <a:pt x="4301766" y="3043500"/>
                </a:lnTo>
                <a:lnTo>
                  <a:pt x="0" y="3043500"/>
                </a:lnTo>
                <a:lnTo>
                  <a:pt x="0" y="0"/>
                </a:lnTo>
                <a:close/>
              </a:path>
            </a:pathLst>
          </a:custGeom>
          <a:blipFill>
            <a:blip r:embed="rId8"/>
            <a:stretch>
              <a:fillRect/>
            </a:stretch>
          </a:blipFill>
        </p:spPr>
      </p:sp>
      <p:sp>
        <p:nvSpPr>
          <p:cNvPr id="10" name="Freeform 10"/>
          <p:cNvSpPr/>
          <p:nvPr/>
        </p:nvSpPr>
        <p:spPr>
          <a:xfrm>
            <a:off x="12957534" y="5143500"/>
            <a:ext cx="4301766" cy="3043500"/>
          </a:xfrm>
          <a:custGeom>
            <a:avLst/>
            <a:gdLst/>
            <a:ahLst/>
            <a:cxnLst/>
            <a:rect l="l" t="t" r="r" b="b"/>
            <a:pathLst>
              <a:path w="4301766" h="3043500">
                <a:moveTo>
                  <a:pt x="0" y="0"/>
                </a:moveTo>
                <a:lnTo>
                  <a:pt x="4301766" y="0"/>
                </a:lnTo>
                <a:lnTo>
                  <a:pt x="4301766" y="3043500"/>
                </a:lnTo>
                <a:lnTo>
                  <a:pt x="0" y="3043500"/>
                </a:lnTo>
                <a:lnTo>
                  <a:pt x="0" y="0"/>
                </a:lnTo>
                <a:close/>
              </a:path>
            </a:pathLst>
          </a:custGeom>
          <a:blipFill>
            <a:blip r:embed="rId9"/>
            <a:stretch>
              <a:fillRect/>
            </a:stretch>
          </a:blipFill>
        </p:spPr>
      </p:sp>
      <p:sp>
        <p:nvSpPr>
          <p:cNvPr id="11" name="Freeform 11"/>
          <p:cNvSpPr/>
          <p:nvPr/>
        </p:nvSpPr>
        <p:spPr>
          <a:xfrm>
            <a:off x="7696731" y="1467051"/>
            <a:ext cx="4301766" cy="3043500"/>
          </a:xfrm>
          <a:custGeom>
            <a:avLst/>
            <a:gdLst/>
            <a:ahLst/>
            <a:cxnLst/>
            <a:rect l="l" t="t" r="r" b="b"/>
            <a:pathLst>
              <a:path w="4301766" h="3043500">
                <a:moveTo>
                  <a:pt x="0" y="0"/>
                </a:moveTo>
                <a:lnTo>
                  <a:pt x="4301766" y="0"/>
                </a:lnTo>
                <a:lnTo>
                  <a:pt x="4301766" y="3043500"/>
                </a:lnTo>
                <a:lnTo>
                  <a:pt x="0" y="3043500"/>
                </a:lnTo>
                <a:lnTo>
                  <a:pt x="0" y="0"/>
                </a:lnTo>
                <a:close/>
              </a:path>
            </a:pathLst>
          </a:custGeom>
          <a:blipFill>
            <a:blip r:embed="rId10"/>
            <a:stretch>
              <a:fillRect/>
            </a:stretch>
          </a:blipFill>
        </p:spPr>
      </p:sp>
      <p:sp>
        <p:nvSpPr>
          <p:cNvPr id="12" name="Freeform 12"/>
          <p:cNvSpPr/>
          <p:nvPr/>
        </p:nvSpPr>
        <p:spPr>
          <a:xfrm>
            <a:off x="7896756" y="5433636"/>
            <a:ext cx="4735598" cy="2663774"/>
          </a:xfrm>
          <a:custGeom>
            <a:avLst/>
            <a:gdLst/>
            <a:ahLst/>
            <a:cxnLst/>
            <a:rect l="l" t="t" r="r" b="b"/>
            <a:pathLst>
              <a:path w="4735598" h="2663774">
                <a:moveTo>
                  <a:pt x="0" y="0"/>
                </a:moveTo>
                <a:lnTo>
                  <a:pt x="4735598" y="0"/>
                </a:lnTo>
                <a:lnTo>
                  <a:pt x="4735598" y="2663774"/>
                </a:lnTo>
                <a:lnTo>
                  <a:pt x="0" y="2663774"/>
                </a:lnTo>
                <a:lnTo>
                  <a:pt x="0" y="0"/>
                </a:lnTo>
                <a:close/>
              </a:path>
            </a:pathLst>
          </a:custGeom>
          <a:blipFill>
            <a:blip r:embed="rId11"/>
            <a:stretch>
              <a:fillRect/>
            </a:stretch>
          </a:blipFill>
        </p:spPr>
      </p:sp>
      <p:sp>
        <p:nvSpPr>
          <p:cNvPr id="13" name="Freeform 13"/>
          <p:cNvSpPr/>
          <p:nvPr/>
        </p:nvSpPr>
        <p:spPr>
          <a:xfrm>
            <a:off x="11998497" y="-531096"/>
            <a:ext cx="5809131" cy="1677387"/>
          </a:xfrm>
          <a:custGeom>
            <a:avLst/>
            <a:gdLst/>
            <a:ahLst/>
            <a:cxnLst/>
            <a:rect l="l" t="t" r="r" b="b"/>
            <a:pathLst>
              <a:path w="5809131" h="1677387">
                <a:moveTo>
                  <a:pt x="0" y="0"/>
                </a:moveTo>
                <a:lnTo>
                  <a:pt x="5809132" y="0"/>
                </a:lnTo>
                <a:lnTo>
                  <a:pt x="5809132" y="1677386"/>
                </a:lnTo>
                <a:lnTo>
                  <a:pt x="0" y="1677386"/>
                </a:lnTo>
                <a:lnTo>
                  <a:pt x="0" y="0"/>
                </a:lnTo>
                <a:close/>
              </a:path>
            </a:pathLst>
          </a:custGeom>
          <a:blipFill>
            <a:blip r:embed="rId12"/>
            <a:stretch>
              <a:fillRect/>
            </a:stretch>
          </a:blipFill>
        </p:spPr>
      </p:sp>
      <p:sp>
        <p:nvSpPr>
          <p:cNvPr id="14" name="TextBox 14"/>
          <p:cNvSpPr txBox="1"/>
          <p:nvPr/>
        </p:nvSpPr>
        <p:spPr>
          <a:xfrm>
            <a:off x="1026055" y="1057275"/>
            <a:ext cx="6848786" cy="3593416"/>
          </a:xfrm>
          <a:prstGeom prst="rect">
            <a:avLst/>
          </a:prstGeom>
        </p:spPr>
        <p:txBody>
          <a:bodyPr lIns="0" tIns="0" rIns="0" bIns="0" rtlCol="0" anchor="t">
            <a:spAutoFit/>
          </a:bodyPr>
          <a:lstStyle/>
          <a:p>
            <a:pPr algn="ctr">
              <a:lnSpc>
                <a:spcPts val="8778"/>
              </a:lnSpc>
            </a:pPr>
            <a:r>
              <a:rPr lang="en-US" sz="9144">
                <a:solidFill>
                  <a:srgbClr val="4D5C57"/>
                </a:solidFill>
                <a:latin typeface="Times New Roman"/>
                <a:ea typeface="Times New Roman"/>
                <a:cs typeface="Times New Roman"/>
                <a:sym typeface="Times New Roman"/>
              </a:rPr>
              <a:t>Trẻ đọc tranh thơ sáng </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000"/>
                                        <p:tgtEl>
                                          <p:spTgt spid="9"/>
                                        </p:tgtEl>
                                      </p:cBhvr>
                                    </p:animEffect>
                                    <p:anim calcmode="lin" valueType="num">
                                      <p:cBhvr>
                                        <p:cTn id="22" dur="1000" fill="hold"/>
                                        <p:tgtEl>
                                          <p:spTgt spid="9"/>
                                        </p:tgtEl>
                                        <p:attrNameLst>
                                          <p:attrName>ppt_x</p:attrName>
                                        </p:attrNameLst>
                                      </p:cBhvr>
                                      <p:tavLst>
                                        <p:tav tm="0">
                                          <p:val>
                                            <p:strVal val="#ppt_x"/>
                                          </p:val>
                                        </p:tav>
                                        <p:tav tm="100000">
                                          <p:val>
                                            <p:strVal val="#ppt_x"/>
                                          </p:val>
                                        </p:tav>
                                      </p:tavLst>
                                    </p:anim>
                                    <p:anim calcmode="lin" valueType="num">
                                      <p:cBhvr>
                                        <p:cTn id="2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1000"/>
                                        <p:tgtEl>
                                          <p:spTgt spid="8"/>
                                        </p:tgtEl>
                                      </p:cBhvr>
                                    </p:animEffect>
                                    <p:anim calcmode="lin" valueType="num">
                                      <p:cBhvr>
                                        <p:cTn id="29" dur="1000" fill="hold"/>
                                        <p:tgtEl>
                                          <p:spTgt spid="8"/>
                                        </p:tgtEl>
                                        <p:attrNameLst>
                                          <p:attrName>ppt_x</p:attrName>
                                        </p:attrNameLst>
                                      </p:cBhvr>
                                      <p:tavLst>
                                        <p:tav tm="0">
                                          <p:val>
                                            <p:strVal val="#ppt_x"/>
                                          </p:val>
                                        </p:tav>
                                        <p:tav tm="100000">
                                          <p:val>
                                            <p:strVal val="#ppt_x"/>
                                          </p:val>
                                        </p:tav>
                                      </p:tavLst>
                                    </p:anim>
                                    <p:anim calcmode="lin" valueType="num">
                                      <p:cBhvr>
                                        <p:cTn id="3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fade">
                                      <p:cBhvr>
                                        <p:cTn id="35" dur="1000"/>
                                        <p:tgtEl>
                                          <p:spTgt spid="12"/>
                                        </p:tgtEl>
                                      </p:cBhvr>
                                    </p:animEffect>
                                    <p:anim calcmode="lin" valueType="num">
                                      <p:cBhvr>
                                        <p:cTn id="36" dur="1000" fill="hold"/>
                                        <p:tgtEl>
                                          <p:spTgt spid="12"/>
                                        </p:tgtEl>
                                        <p:attrNameLst>
                                          <p:attrName>ppt_x</p:attrName>
                                        </p:attrNameLst>
                                      </p:cBhvr>
                                      <p:tavLst>
                                        <p:tav tm="0">
                                          <p:val>
                                            <p:strVal val="#ppt_x"/>
                                          </p:val>
                                        </p:tav>
                                        <p:tav tm="100000">
                                          <p:val>
                                            <p:strVal val="#ppt_x"/>
                                          </p:val>
                                        </p:tav>
                                      </p:tavLst>
                                    </p:anim>
                                    <p:anim calcmode="lin" valueType="num">
                                      <p:cBhvr>
                                        <p:cTn id="37"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fade">
                                      <p:cBhvr>
                                        <p:cTn id="42" dur="1000"/>
                                        <p:tgtEl>
                                          <p:spTgt spid="10"/>
                                        </p:tgtEl>
                                      </p:cBhvr>
                                    </p:animEffect>
                                    <p:anim calcmode="lin" valueType="num">
                                      <p:cBhvr>
                                        <p:cTn id="43" dur="1000" fill="hold"/>
                                        <p:tgtEl>
                                          <p:spTgt spid="10"/>
                                        </p:tgtEl>
                                        <p:attrNameLst>
                                          <p:attrName>ppt_x</p:attrName>
                                        </p:attrNameLst>
                                      </p:cBhvr>
                                      <p:tavLst>
                                        <p:tav tm="0">
                                          <p:val>
                                            <p:strVal val="#ppt_x"/>
                                          </p:val>
                                        </p:tav>
                                        <p:tav tm="100000">
                                          <p:val>
                                            <p:strVal val="#ppt_x"/>
                                          </p:val>
                                        </p:tav>
                                      </p:tavLst>
                                    </p:anim>
                                    <p:anim calcmode="lin" valueType="num">
                                      <p:cBhvr>
                                        <p:cTn id="4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5141594" y="-1759742"/>
            <a:ext cx="4805904" cy="4491335"/>
          </a:xfrm>
          <a:custGeom>
            <a:avLst/>
            <a:gdLst/>
            <a:ahLst/>
            <a:cxnLst/>
            <a:rect l="l" t="t" r="r" b="b"/>
            <a:pathLst>
              <a:path w="4805904" h="4491335">
                <a:moveTo>
                  <a:pt x="0" y="0"/>
                </a:moveTo>
                <a:lnTo>
                  <a:pt x="4805904" y="0"/>
                </a:lnTo>
                <a:lnTo>
                  <a:pt x="4805904" y="4491335"/>
                </a:lnTo>
                <a:lnTo>
                  <a:pt x="0" y="4491335"/>
                </a:lnTo>
                <a:lnTo>
                  <a:pt x="0" y="0"/>
                </a:lnTo>
                <a:close/>
              </a:path>
            </a:pathLst>
          </a:custGeom>
          <a:blipFill>
            <a:blip r:embed="rId2">
              <a:alphaModFix amt="59000"/>
              <a:extLst>
                <a:ext uri="{96DAC541-7B7A-43D3-8B79-37D633B846F1}">
                  <asvg:svgBlip xmlns:asvg="http://schemas.microsoft.com/office/drawing/2016/SVG/main" xmlns="" r:embed="rId3"/>
                </a:ext>
              </a:extLst>
            </a:blip>
            <a:stretch>
              <a:fillRect/>
            </a:stretch>
          </a:blipFill>
        </p:spPr>
      </p:sp>
      <p:sp>
        <p:nvSpPr>
          <p:cNvPr id="3" name="Freeform 3"/>
          <p:cNvSpPr/>
          <p:nvPr/>
        </p:nvSpPr>
        <p:spPr>
          <a:xfrm>
            <a:off x="-1114534" y="3144527"/>
            <a:ext cx="19402534" cy="7445723"/>
          </a:xfrm>
          <a:custGeom>
            <a:avLst/>
            <a:gdLst/>
            <a:ahLst/>
            <a:cxnLst/>
            <a:rect l="l" t="t" r="r" b="b"/>
            <a:pathLst>
              <a:path w="19402534" h="7445723">
                <a:moveTo>
                  <a:pt x="0" y="0"/>
                </a:moveTo>
                <a:lnTo>
                  <a:pt x="19402534" y="0"/>
                </a:lnTo>
                <a:lnTo>
                  <a:pt x="19402534" y="7445722"/>
                </a:lnTo>
                <a:lnTo>
                  <a:pt x="0" y="7445722"/>
                </a:lnTo>
                <a:lnTo>
                  <a:pt x="0" y="0"/>
                </a:lnTo>
                <a:close/>
              </a:path>
            </a:pathLst>
          </a:custGeom>
          <a:blipFill>
            <a:blip r:embed="rId4"/>
            <a:stretch>
              <a:fillRect/>
            </a:stretch>
          </a:blipFill>
        </p:spPr>
      </p:sp>
      <p:sp>
        <p:nvSpPr>
          <p:cNvPr id="4" name="Freeform 4"/>
          <p:cNvSpPr/>
          <p:nvPr/>
        </p:nvSpPr>
        <p:spPr>
          <a:xfrm>
            <a:off x="13280505" y="-632345"/>
            <a:ext cx="4264041" cy="4114800"/>
          </a:xfrm>
          <a:custGeom>
            <a:avLst/>
            <a:gdLst/>
            <a:ahLst/>
            <a:cxnLst/>
            <a:rect l="l" t="t" r="r" b="b"/>
            <a:pathLst>
              <a:path w="4264041" h="4114800">
                <a:moveTo>
                  <a:pt x="0" y="0"/>
                </a:moveTo>
                <a:lnTo>
                  <a:pt x="4264041" y="0"/>
                </a:lnTo>
                <a:lnTo>
                  <a:pt x="4264041" y="4114800"/>
                </a:lnTo>
                <a:lnTo>
                  <a:pt x="0" y="411480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5" name="TextBox 5"/>
          <p:cNvSpPr txBox="1"/>
          <p:nvPr/>
        </p:nvSpPr>
        <p:spPr>
          <a:xfrm>
            <a:off x="2048331" y="2708234"/>
            <a:ext cx="10610827" cy="2004865"/>
          </a:xfrm>
          <a:prstGeom prst="rect">
            <a:avLst/>
          </a:prstGeom>
        </p:spPr>
        <p:txBody>
          <a:bodyPr lIns="0" tIns="0" rIns="0" bIns="0" rtlCol="0" anchor="t">
            <a:spAutoFit/>
          </a:bodyPr>
          <a:lstStyle/>
          <a:p>
            <a:pPr algn="l">
              <a:lnSpc>
                <a:spcPts val="16348"/>
              </a:lnSpc>
            </a:pPr>
            <a:r>
              <a:rPr lang="en-US" sz="11677" b="1" dirty="0">
                <a:solidFill>
                  <a:srgbClr val="F15A24"/>
                </a:solidFill>
                <a:latin typeface="Playpen Sans Bold"/>
                <a:ea typeface="Playpen Sans Bold"/>
                <a:cs typeface="Playpen Sans Bold"/>
                <a:sym typeface="Playpen Sans Bold"/>
              </a:rPr>
              <a:t>THANK YOU!</a:t>
            </a:r>
          </a:p>
        </p:txBody>
      </p:sp>
      <p:sp>
        <p:nvSpPr>
          <p:cNvPr id="6" name="Freeform 6"/>
          <p:cNvSpPr/>
          <p:nvPr/>
        </p:nvSpPr>
        <p:spPr>
          <a:xfrm>
            <a:off x="11262133" y="4713099"/>
            <a:ext cx="1561809" cy="1429056"/>
          </a:xfrm>
          <a:custGeom>
            <a:avLst/>
            <a:gdLst/>
            <a:ahLst/>
            <a:cxnLst/>
            <a:rect l="l" t="t" r="r" b="b"/>
            <a:pathLst>
              <a:path w="1561809" h="1429056">
                <a:moveTo>
                  <a:pt x="0" y="0"/>
                </a:moveTo>
                <a:lnTo>
                  <a:pt x="1561809" y="0"/>
                </a:lnTo>
                <a:lnTo>
                  <a:pt x="1561809" y="1429055"/>
                </a:lnTo>
                <a:lnTo>
                  <a:pt x="0" y="1429055"/>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7" name="Freeform 7"/>
          <p:cNvSpPr/>
          <p:nvPr/>
        </p:nvSpPr>
        <p:spPr>
          <a:xfrm rot="1542514">
            <a:off x="-1328186" y="-70427"/>
            <a:ext cx="1959674" cy="4114800"/>
          </a:xfrm>
          <a:custGeom>
            <a:avLst/>
            <a:gdLst/>
            <a:ahLst/>
            <a:cxnLst/>
            <a:rect l="l" t="t" r="r" b="b"/>
            <a:pathLst>
              <a:path w="1959674" h="4114800">
                <a:moveTo>
                  <a:pt x="0" y="0"/>
                </a:moveTo>
                <a:lnTo>
                  <a:pt x="1959674" y="0"/>
                </a:lnTo>
                <a:lnTo>
                  <a:pt x="1959674" y="4114800"/>
                </a:lnTo>
                <a:lnTo>
                  <a:pt x="0" y="4114800"/>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8" name="Freeform 8"/>
          <p:cNvSpPr/>
          <p:nvPr/>
        </p:nvSpPr>
        <p:spPr>
          <a:xfrm>
            <a:off x="69734" y="3144527"/>
            <a:ext cx="1357249" cy="1241883"/>
          </a:xfrm>
          <a:custGeom>
            <a:avLst/>
            <a:gdLst/>
            <a:ahLst/>
            <a:cxnLst/>
            <a:rect l="l" t="t" r="r" b="b"/>
            <a:pathLst>
              <a:path w="1357249" h="1241883">
                <a:moveTo>
                  <a:pt x="0" y="0"/>
                </a:moveTo>
                <a:lnTo>
                  <a:pt x="1357249" y="0"/>
                </a:lnTo>
                <a:lnTo>
                  <a:pt x="1357249" y="1241883"/>
                </a:lnTo>
                <a:lnTo>
                  <a:pt x="0" y="1241883"/>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21</TotalTime>
  <Words>168</Words>
  <Application>Microsoft Office PowerPoint</Application>
  <PresentationFormat>Custom</PresentationFormat>
  <Paragraphs>22</Paragraphs>
  <Slides>9</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9</vt:i4>
      </vt:variant>
    </vt:vector>
  </HeadingPairs>
  <TitlesOfParts>
    <vt:vector size="16" baseType="lpstr">
      <vt:lpstr>Roboto 1 Heavy</vt:lpstr>
      <vt:lpstr>Times New Roman</vt:lpstr>
      <vt:lpstr>Arial</vt:lpstr>
      <vt:lpstr>Playpen Sans Bold</vt:lpstr>
      <vt:lpstr>Calibri</vt:lpstr>
      <vt:lpstr>1FTV Wolfers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Giáo án: Bài thơ Bác Hồ của em</dc:title>
  <cp:lastModifiedBy>DELL-HS</cp:lastModifiedBy>
  <cp:revision>6</cp:revision>
  <dcterms:created xsi:type="dcterms:W3CDTF">2006-08-16T00:00:00Z</dcterms:created>
  <dcterms:modified xsi:type="dcterms:W3CDTF">2026-04-13T01:47:15Z</dcterms:modified>
  <dc:identifier>DAGnVib835M</dc:identifier>
</cp:coreProperties>
</file>