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7" r:id="rId3"/>
    <p:sldMasterId id="2147483709" r:id="rId4"/>
    <p:sldMasterId id="2147483721" r:id="rId5"/>
  </p:sldMasterIdLst>
  <p:notesMasterIdLst>
    <p:notesMasterId r:id="rId23"/>
  </p:notesMasterIdLst>
  <p:sldIdLst>
    <p:sldId id="461" r:id="rId6"/>
    <p:sldId id="287" r:id="rId7"/>
    <p:sldId id="476" r:id="rId8"/>
    <p:sldId id="477" r:id="rId9"/>
    <p:sldId id="478" r:id="rId10"/>
    <p:sldId id="272" r:id="rId11"/>
    <p:sldId id="269" r:id="rId12"/>
    <p:sldId id="344" r:id="rId13"/>
    <p:sldId id="284" r:id="rId14"/>
    <p:sldId id="353" r:id="rId15"/>
    <p:sldId id="479" r:id="rId16"/>
    <p:sldId id="303" r:id="rId17"/>
    <p:sldId id="313" r:id="rId18"/>
    <p:sldId id="306" r:id="rId19"/>
    <p:sldId id="307" r:id="rId20"/>
    <p:sldId id="308" r:id="rId21"/>
    <p:sldId id="298" r:id="rId22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4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1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DF89E9-FA6F-4214-81EB-FCDC291E4F6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30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2211917" y="1600200"/>
            <a:ext cx="9116483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14400" y="1219221"/>
            <a:ext cx="103632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05200"/>
            <a:ext cx="853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75EEBB-A093-4D30-B24A-08E2A73FB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24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F3D83B-70E8-494C-900A-E370C62A4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60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D3C3825-D394-4EA7-ADE7-65E1BB41DF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69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788109-1383-4830-9896-7BE436D1D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28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D78BEE-4561-43BF-B012-6EF143680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592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79EA55-2316-42F8-90CC-539831D64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78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0178F1-1EC8-4CF3-BF3A-AD36BB742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763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E5E61F-62C5-4048-A63D-06A5E0AF8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306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06606E-3E80-4644-8B0C-43C5F14DD5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300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00E07E-A38D-4DE4-877A-742C539D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833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E9DDDF-5014-45BC-8EDA-245140546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337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34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5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074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11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31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93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4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514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610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24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985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7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12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5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592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91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73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173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8665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72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4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428752" y="304800"/>
            <a:ext cx="10153649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C2D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55A5A9-3FFF-4418-97D4-41ACF8202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4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F9017-FF78-4397-A9DB-7C14A0160AE4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6DF00-AF07-41AE-A208-53E92FFE6C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103-868B-40B9-8069-2B63983E92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B6D09-047E-4939-8820-1FEB4C7E47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openxmlformats.org/officeDocument/2006/relationships/image" Target="../media/image23.gif"/><Relationship Id="rId10" Type="http://schemas.openxmlformats.org/officeDocument/2006/relationships/image" Target="../media/image8.png"/><Relationship Id="rId4" Type="http://schemas.openxmlformats.org/officeDocument/2006/relationships/image" Target="../media/image22.pn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6.png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11" Type="http://schemas.microsoft.com/office/2007/relationships/hdphoto" Target="../media/hdphoto2.wdp"/><Relationship Id="rId5" Type="http://schemas.openxmlformats.org/officeDocument/2006/relationships/image" Target="../media/image23.gif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7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28800" y="1600200"/>
            <a:ext cx="88392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rgbClr val="FF0000"/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8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3086100" y="2667000"/>
            <a:ext cx="632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487349"/>
            <a:ext cx="1219200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tài:Dạy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Hảo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3 - 4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2022 - 2023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3552" y="47195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UBND PHƯỜNG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PHÚC LỢI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NON </a:t>
            </a:r>
            <a:r>
              <a:rPr kumimoji="0" lang="en-US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HOA SỮA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17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15480" y="184828"/>
            <a:ext cx="92890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alt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04" y="1124038"/>
            <a:ext cx="2084388" cy="1775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97" y="1141602"/>
            <a:ext cx="2378075" cy="179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75" y="3787928"/>
            <a:ext cx="3495562" cy="206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F465CAE-5F6B-E345-E593-58438080C1AC}"/>
              </a:ext>
            </a:extLst>
          </p:cNvPr>
          <p:cNvGrpSpPr/>
          <p:nvPr/>
        </p:nvGrpSpPr>
        <p:grpSpPr>
          <a:xfrm>
            <a:off x="560175" y="3713231"/>
            <a:ext cx="3600400" cy="2315334"/>
            <a:chOff x="3431704" y="1905754"/>
            <a:chExt cx="3600400" cy="23153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905027-4AE4-9D6A-FB5E-CF1C173C9C42}"/>
                </a:ext>
              </a:extLst>
            </p:cNvPr>
            <p:cNvSpPr/>
            <p:nvPr/>
          </p:nvSpPr>
          <p:spPr bwMode="auto">
            <a:xfrm>
              <a:off x="3431704" y="1905754"/>
              <a:ext cx="3600400" cy="2315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5" name="Picture 14" descr="93585m30">
              <a:extLst>
                <a:ext uri="{FF2B5EF4-FFF2-40B4-BE49-F238E27FC236}">
                  <a16:creationId xmlns:a16="http://schemas.microsoft.com/office/drawing/2014/main" id="{ECAB9A47-705A-FF92-2B35-02140AF3B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584" y="203734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4" descr="93585m30">
              <a:extLst>
                <a:ext uri="{FF2B5EF4-FFF2-40B4-BE49-F238E27FC236}">
                  <a16:creationId xmlns:a16="http://schemas.microsoft.com/office/drawing/2014/main" id="{39C82EE1-F5EE-C348-B3A6-6F7CD2DB3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696" y="317718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93585m30">
              <a:extLst>
                <a:ext uri="{FF2B5EF4-FFF2-40B4-BE49-F238E27FC236}">
                  <a16:creationId xmlns:a16="http://schemas.microsoft.com/office/drawing/2014/main" id="{5F13E029-97C0-04ED-F931-DD72697496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36" y="2054311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 descr="93585m30">
              <a:extLst>
                <a:ext uri="{FF2B5EF4-FFF2-40B4-BE49-F238E27FC236}">
                  <a16:creationId xmlns:a16="http://schemas.microsoft.com/office/drawing/2014/main" id="{BEAB715A-2799-F9BF-B03B-B7F4B3E82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21" y="3167063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7538DEE-E02E-D459-C7C7-C9C706CBDB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266467" y="6093396"/>
            <a:ext cx="88700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4A1E90-FE41-59CC-4407-0FD8ABEDC7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4855472" y="1136892"/>
            <a:ext cx="2084388" cy="1796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915935A-BAA0-8ED9-B8A1-900E2D859214}"/>
              </a:ext>
            </a:extLst>
          </p:cNvPr>
          <p:cNvGrpSpPr/>
          <p:nvPr/>
        </p:nvGrpSpPr>
        <p:grpSpPr>
          <a:xfrm>
            <a:off x="4488739" y="3764199"/>
            <a:ext cx="3346440" cy="2100928"/>
            <a:chOff x="6744072" y="3789040"/>
            <a:chExt cx="3816424" cy="273630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7CB82F-9038-1B94-2104-30C1AAAEFD4A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D857A4-C3FC-A079-A958-270CC43907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240D06D-74D4-B7EA-018D-B30B3D32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95400"/>
          </a:xfrm>
        </p:spPr>
        <p:txBody>
          <a:bodyPr/>
          <a:lstStyle/>
          <a:p>
            <a:r>
              <a:rPr lang="vi-VN" b="1" dirty="0">
                <a:solidFill>
                  <a:srgbClr val="000099"/>
                </a:solidFill>
              </a:rPr>
              <a:t>TRÒ CHƠI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124201"/>
            <a:ext cx="8153400" cy="3001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0066"/>
                </a:solidFill>
                <a:latin typeface="+mj-lt"/>
              </a:rPr>
              <a:t>BÉ HÃY CHỌN ĐÚNG</a:t>
            </a:r>
          </a:p>
        </p:txBody>
      </p:sp>
    </p:spTree>
    <p:extLst>
      <p:ext uri="{BB962C8B-B14F-4D97-AF65-F5344CB8AC3E}">
        <p14:creationId xmlns:p14="http://schemas.microsoft.com/office/powerpoint/2010/main" val="322460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0"/>
            <a:ext cx="7239000" cy="4297363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 3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5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801100" y="5473311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860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909372" y="5450943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42965" y="5455705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9695905-8A47-4ADB-BF8E-044E974C0CD8}"/>
              </a:ext>
            </a:extLst>
          </p:cNvPr>
          <p:cNvGrpSpPr/>
          <p:nvPr/>
        </p:nvGrpSpPr>
        <p:grpSpPr>
          <a:xfrm>
            <a:off x="541049" y="2958278"/>
            <a:ext cx="2878183" cy="2244169"/>
            <a:chOff x="444136" y="2958278"/>
            <a:chExt cx="2878183" cy="22441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813998" y="4802337"/>
              <a:ext cx="20907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tủ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lạnh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B1FAA3B-046A-48A7-93A1-CD0BCCD2BD52}"/>
                </a:ext>
              </a:extLst>
            </p:cNvPr>
            <p:cNvSpPr/>
            <p:nvPr/>
          </p:nvSpPr>
          <p:spPr>
            <a:xfrm>
              <a:off x="444136" y="2958278"/>
              <a:ext cx="2878183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59E8C43-88D7-4EDA-BA4E-4D8BCE00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44" b="91650" l="10000" r="90000">
                          <a14:foregroundMark x1="25200" y1="9709" x2="40800" y2="8544"/>
                          <a14:foregroundMark x1="39000" y1="91456" x2="54200" y2="91650"/>
                          <a14:foregroundMark x1="54200" y1="91650" x2="61000" y2="90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9760" y="3077858"/>
              <a:ext cx="1456690" cy="150039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E16D63-8F95-4C61-8338-5541E8F3C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44" b="91650" l="10000" r="90000">
                          <a14:foregroundMark x1="25200" y1="9709" x2="40800" y2="8544"/>
                          <a14:foregroundMark x1="39000" y1="91456" x2="54200" y2="91650"/>
                          <a14:foregroundMark x1="54200" y1="91650" x2="61000" y2="9009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07730" y="3109577"/>
              <a:ext cx="1456690" cy="1500391"/>
            </a:xfrm>
            <a:prstGeom prst="rect">
              <a:avLst/>
            </a:prstGeom>
          </p:spPr>
        </p:pic>
      </p:grpSp>
      <p:sp>
        <p:nvSpPr>
          <p:cNvPr id="10" name="AutoShape 2" descr="Chảo chống dính Elmich cao cấp vân đá đáy từ 7104-D size 26cm">
            <a:extLst>
              <a:ext uri="{FF2B5EF4-FFF2-40B4-BE49-F238E27FC236}">
                <a16:creationId xmlns:a16="http://schemas.microsoft.com/office/drawing/2014/main" id="{1936F8FC-1FA3-48DC-890F-F12C6E0E46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4C752F-A57D-45C7-9832-181D50451EA0}"/>
              </a:ext>
            </a:extLst>
          </p:cNvPr>
          <p:cNvSpPr txBox="1"/>
          <p:nvPr/>
        </p:nvSpPr>
        <p:spPr>
          <a:xfrm>
            <a:off x="4958137" y="4813648"/>
            <a:ext cx="2041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chảo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A65348-91A6-9D71-838E-CEF7BAA2BE7E}"/>
              </a:ext>
            </a:extLst>
          </p:cNvPr>
          <p:cNvGrpSpPr/>
          <p:nvPr/>
        </p:nvGrpSpPr>
        <p:grpSpPr>
          <a:xfrm>
            <a:off x="4289768" y="2946967"/>
            <a:ext cx="2998366" cy="1855370"/>
            <a:chOff x="4289768" y="2946967"/>
            <a:chExt cx="2998366" cy="185537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395ECA-5ACE-4009-A974-B805EFE0F4A8}"/>
                </a:ext>
              </a:extLst>
            </p:cNvPr>
            <p:cNvSpPr/>
            <p:nvPr/>
          </p:nvSpPr>
          <p:spPr>
            <a:xfrm>
              <a:off x="4289768" y="2946967"/>
              <a:ext cx="2998366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77AB00B-0D45-48D7-ACD3-F392FCE40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9000" b="65625" l="10000" r="93875">
                          <a14:foregroundMark x1="90625" y1="42875" x2="93875" y2="42625"/>
                          <a14:foregroundMark x1="84500" y1="41125" x2="92625" y2="42125"/>
                        </a14:backgroundRemoval>
                      </a14:imgEffect>
                    </a14:imgLayer>
                  </a14:imgProps>
                </a:ext>
              </a:extLst>
            </a:blip>
            <a:srcRect t="24424" b="29720"/>
            <a:stretch/>
          </p:blipFill>
          <p:spPr>
            <a:xfrm>
              <a:off x="4497035" y="3095148"/>
              <a:ext cx="2791099" cy="155900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E649840-8F37-4256-973E-22E9E191787B}"/>
              </a:ext>
            </a:extLst>
          </p:cNvPr>
          <p:cNvGrpSpPr/>
          <p:nvPr/>
        </p:nvGrpSpPr>
        <p:grpSpPr>
          <a:xfrm>
            <a:off x="8097412" y="2937377"/>
            <a:ext cx="2878183" cy="2296423"/>
            <a:chOff x="7571880" y="2923511"/>
            <a:chExt cx="2878183" cy="229642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78CC58-5C85-4F4E-BD49-75562476E54C}"/>
                </a:ext>
              </a:extLst>
            </p:cNvPr>
            <p:cNvSpPr txBox="1"/>
            <p:nvPr/>
          </p:nvSpPr>
          <p:spPr>
            <a:xfrm>
              <a:off x="8425069" y="4819824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bát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A9E5BC5-4633-46D9-B001-8FD8CD34315A}"/>
                </a:ext>
              </a:extLst>
            </p:cNvPr>
            <p:cNvSpPr/>
            <p:nvPr/>
          </p:nvSpPr>
          <p:spPr>
            <a:xfrm>
              <a:off x="7571880" y="2923511"/>
              <a:ext cx="2878183" cy="1855370"/>
            </a:xfrm>
            <a:prstGeom prst="rect">
              <a:avLst/>
            </a:prstGeom>
            <a:ln>
              <a:solidFill>
                <a:srgbClr val="0000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Picture 27" descr="Chart, funnel chart&#10;&#10;Description automatically generated">
              <a:extLst>
                <a:ext uri="{FF2B5EF4-FFF2-40B4-BE49-F238E27FC236}">
                  <a16:creationId xmlns:a16="http://schemas.microsoft.com/office/drawing/2014/main" id="{3498A5A0-0186-4C12-AF2B-F9674EDD6C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7717498" y="3037094"/>
              <a:ext cx="1156408" cy="854682"/>
            </a:xfrm>
            <a:prstGeom prst="rect">
              <a:avLst/>
            </a:prstGeom>
          </p:spPr>
        </p:pic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EA546351-3D83-4215-92BE-A12EC63FB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9101935" y="3051062"/>
              <a:ext cx="1137508" cy="840713"/>
            </a:xfrm>
            <a:prstGeom prst="rect">
              <a:avLst/>
            </a:prstGeom>
          </p:spPr>
        </p:pic>
        <p:pic>
          <p:nvPicPr>
            <p:cNvPr id="30" name="Picture 29" descr="Chart, funnel chart&#10;&#10;Description automatically generated">
              <a:extLst>
                <a:ext uri="{FF2B5EF4-FFF2-40B4-BE49-F238E27FC236}">
                  <a16:creationId xmlns:a16="http://schemas.microsoft.com/office/drawing/2014/main" id="{8AF0FBE2-0445-4043-952C-665E9A2C4B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7689612" y="3915906"/>
              <a:ext cx="1137508" cy="840713"/>
            </a:xfrm>
            <a:prstGeom prst="rect">
              <a:avLst/>
            </a:prstGeom>
          </p:spPr>
        </p:pic>
        <p:pic>
          <p:nvPicPr>
            <p:cNvPr id="31" name="Picture 30" descr="Chart, funnel chart&#10;&#10;Description automatically generated">
              <a:extLst>
                <a:ext uri="{FF2B5EF4-FFF2-40B4-BE49-F238E27FC236}">
                  <a16:creationId xmlns:a16="http://schemas.microsoft.com/office/drawing/2014/main" id="{FA8BCDAC-D81C-49D7-A331-7B815BA57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9093230" y="3897023"/>
              <a:ext cx="1137508" cy="840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5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801100" y="5473311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860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909372" y="5450943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42965" y="5455705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C0495E-D3A5-4099-A337-EDDE7EA7DC36}"/>
              </a:ext>
            </a:extLst>
          </p:cNvPr>
          <p:cNvGrpSpPr/>
          <p:nvPr/>
        </p:nvGrpSpPr>
        <p:grpSpPr>
          <a:xfrm>
            <a:off x="1991544" y="2967786"/>
            <a:ext cx="3422308" cy="2435897"/>
            <a:chOff x="514072" y="2723745"/>
            <a:chExt cx="3422308" cy="243589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1395735" y="4759532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a. 3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ấm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ABD591-BF96-451D-9D1E-84BF2B7F45AB}"/>
                </a:ext>
              </a:extLst>
            </p:cNvPr>
            <p:cNvSpPr/>
            <p:nvPr/>
          </p:nvSpPr>
          <p:spPr>
            <a:xfrm>
              <a:off x="514072" y="2723745"/>
              <a:ext cx="3422308" cy="1972743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" name="Picture 9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18711EA4-3CD9-4942-9B55-F666490F1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072" y="3086362"/>
              <a:ext cx="1216143" cy="1216143"/>
            </a:xfrm>
            <a:prstGeom prst="rect">
              <a:avLst/>
            </a:prstGeom>
          </p:spPr>
        </p:pic>
        <p:pic>
          <p:nvPicPr>
            <p:cNvPr id="14" name="Picture 13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8F9A4736-CD96-445B-AE87-959B41944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348" y="3099444"/>
              <a:ext cx="1216143" cy="1216143"/>
            </a:xfrm>
            <a:prstGeom prst="rect">
              <a:avLst/>
            </a:prstGeom>
          </p:spPr>
        </p:pic>
        <p:pic>
          <p:nvPicPr>
            <p:cNvPr id="15" name="Picture 14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B146CF99-9842-466D-AF06-C18310F1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624" y="3113195"/>
              <a:ext cx="1216143" cy="121614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C6EBF9-B810-4A64-B65D-F2B434A0CF9F}"/>
              </a:ext>
            </a:extLst>
          </p:cNvPr>
          <p:cNvGrpSpPr/>
          <p:nvPr/>
        </p:nvGrpSpPr>
        <p:grpSpPr>
          <a:xfrm>
            <a:off x="6716073" y="2961863"/>
            <a:ext cx="3484383" cy="2346274"/>
            <a:chOff x="8194846" y="3028200"/>
            <a:chExt cx="3422308" cy="23796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96CA81E-8CB5-423B-9265-1A37EB36768D}"/>
                </a:ext>
              </a:extLst>
            </p:cNvPr>
            <p:cNvGrpSpPr/>
            <p:nvPr/>
          </p:nvGrpSpPr>
          <p:grpSpPr>
            <a:xfrm>
              <a:off x="8194846" y="3028200"/>
              <a:ext cx="3422308" cy="2379691"/>
              <a:chOff x="8289484" y="2652501"/>
              <a:chExt cx="3422308" cy="2379691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78CC58-5C85-4F4E-BD49-75562476E54C}"/>
                  </a:ext>
                </a:extLst>
              </p:cNvPr>
              <p:cNvSpPr txBox="1"/>
              <p:nvPr/>
            </p:nvSpPr>
            <p:spPr>
              <a:xfrm>
                <a:off x="9232674" y="4626383"/>
                <a:ext cx="1658982" cy="405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cái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ấm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36746B0-EB6A-4F0F-8405-7A13126FB057}"/>
                  </a:ext>
                </a:extLst>
              </p:cNvPr>
              <p:cNvSpPr/>
              <p:nvPr/>
            </p:nvSpPr>
            <p:spPr>
              <a:xfrm>
                <a:off x="8289484" y="2652501"/>
                <a:ext cx="3422308" cy="1972743"/>
              </a:xfrm>
              <a:prstGeom prst="rect">
                <a:avLst/>
              </a:prstGeom>
              <a:ln w="38100"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0" name="Picture 29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EB173E5C-EC23-4702-8DD6-F3C56B6A5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5532" y="3382506"/>
              <a:ext cx="1216143" cy="12161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81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3000"/>
    </mc:Choice>
    <mc:Fallback xmlns="">
      <p:transition spd="slow" advClick="0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1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801100" y="5473311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860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909372" y="5450943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42965" y="5455705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397618" y="1969613"/>
            <a:ext cx="99097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tủ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FB1AFA9-FDAB-4934-8D29-0CFFC70E5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4192859" y="2625543"/>
            <a:ext cx="2040673" cy="2852402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FFD1E4FC-9FA7-4F92-9B4D-73779170B4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5973337" y="2625543"/>
            <a:ext cx="2040673" cy="2852402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E08082A9-14A4-4658-B086-673F62A8CC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667" b="89630" l="63750" r="91875">
                        <a14:foregroundMark x1="65833" y1="15741" x2="70521" y2="13981"/>
                        <a14:foregroundMark x1="70521" y1="13981" x2="88802" y2="14630"/>
                        <a14:foregroundMark x1="66406" y1="12037" x2="70313" y2="11852"/>
                        <a14:foregroundMark x1="70313" y1="11852" x2="83229" y2="13519"/>
                        <a14:foregroundMark x1="83229" y1="13519" x2="89063" y2="12870"/>
                        <a14:foregroundMark x1="67969" y1="85185" x2="67135" y2="89722"/>
                        <a14:foregroundMark x1="69583" y1="85185" x2="69167" y2="87130"/>
                        <a14:foregroundMark x1="86406" y1="84907" x2="87188" y2="88796"/>
                        <a14:foregroundMark x1="84896" y1="85000" x2="84948" y2="87778"/>
                        <a14:foregroundMark x1="73281" y1="12037" x2="78438" y2="11667"/>
                        <a14:foregroundMark x1="78438" y1="11667" x2="87031" y2="12870"/>
                        <a14:foregroundMark x1="87031" y1="12870" x2="80781" y2="1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73" t="6974" r="4513" b="5522"/>
          <a:stretch/>
        </p:blipFill>
        <p:spPr>
          <a:xfrm>
            <a:off x="7903427" y="2648148"/>
            <a:ext cx="2040673" cy="285240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581D86A-D9D3-E80D-28C9-66327A08FEDE}"/>
              </a:ext>
            </a:extLst>
          </p:cNvPr>
          <p:cNvGrpSpPr/>
          <p:nvPr/>
        </p:nvGrpSpPr>
        <p:grpSpPr>
          <a:xfrm>
            <a:off x="306766" y="2779222"/>
            <a:ext cx="2639203" cy="1569913"/>
            <a:chOff x="306766" y="2779222"/>
            <a:chExt cx="2639203" cy="156991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306766" y="3429000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lang="en-US" sz="2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D24BFAB-DBD5-5840-46D6-32F6763F1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752" y="2779222"/>
              <a:ext cx="2093217" cy="1569913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C4EF08E-FC6F-FF59-CC23-BDFD8716B622}"/>
              </a:ext>
            </a:extLst>
          </p:cNvPr>
          <p:cNvGrpSpPr/>
          <p:nvPr/>
        </p:nvGrpSpPr>
        <p:grpSpPr>
          <a:xfrm>
            <a:off x="306766" y="4478888"/>
            <a:ext cx="2340599" cy="1201730"/>
            <a:chOff x="306766" y="4478888"/>
            <a:chExt cx="2340599" cy="12017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4C752F-A57D-45C7-9832-181D50451EA0}"/>
                </a:ext>
              </a:extLst>
            </p:cNvPr>
            <p:cNvSpPr txBox="1"/>
            <p:nvPr/>
          </p:nvSpPr>
          <p:spPr>
            <a:xfrm>
              <a:off x="306766" y="4869160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Sai</a:t>
              </a:r>
            </a:p>
          </p:txBody>
        </p:sp>
        <p:pic>
          <p:nvPicPr>
            <p:cNvPr id="31" name="Picture 30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62FB16F9-C733-EE08-1E33-53A1115AE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304" y="4478888"/>
              <a:ext cx="1432061" cy="1201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40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ells2m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5641124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801100" y="5473311"/>
            <a:ext cx="11430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8860089" y="5460467"/>
            <a:ext cx="1223962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909372" y="5450943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842965" y="5455705"/>
            <a:ext cx="1219200" cy="9239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Tifani Heavy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40870A-BE30-4E1F-9DD0-6B1FAFB2BBB7}"/>
              </a:ext>
            </a:extLst>
          </p:cNvPr>
          <p:cNvSpPr txBox="1"/>
          <p:nvPr/>
        </p:nvSpPr>
        <p:spPr>
          <a:xfrm>
            <a:off x="1676400" y="190270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DA337B1-C5D2-4E47-9E4A-0A2802B6EAB0}"/>
              </a:ext>
            </a:extLst>
          </p:cNvPr>
          <p:cNvGrpSpPr/>
          <p:nvPr/>
        </p:nvGrpSpPr>
        <p:grpSpPr>
          <a:xfrm>
            <a:off x="552585" y="2916838"/>
            <a:ext cx="2838245" cy="2418402"/>
            <a:chOff x="512549" y="2458113"/>
            <a:chExt cx="2838245" cy="23690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100C0-B209-4D88-A028-626AA16E1D22}"/>
                </a:ext>
              </a:extLst>
            </p:cNvPr>
            <p:cNvSpPr txBox="1"/>
            <p:nvPr/>
          </p:nvSpPr>
          <p:spPr>
            <a:xfrm>
              <a:off x="1082588" y="4427034"/>
              <a:ext cx="1658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nồi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F0D7E7F-416D-4C0E-A7D7-7D2C41E10D62}"/>
                </a:ext>
              </a:extLst>
            </p:cNvPr>
            <p:cNvGrpSpPr/>
            <p:nvPr/>
          </p:nvGrpSpPr>
          <p:grpSpPr>
            <a:xfrm>
              <a:off x="512549" y="2458113"/>
              <a:ext cx="2838245" cy="1968921"/>
              <a:chOff x="512549" y="2458113"/>
              <a:chExt cx="3405547" cy="223837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7C58A1-D82B-4552-87B4-05867232DFA4}"/>
                  </a:ext>
                </a:extLst>
              </p:cNvPr>
              <p:cNvSpPr/>
              <p:nvPr/>
            </p:nvSpPr>
            <p:spPr>
              <a:xfrm>
                <a:off x="512549" y="2458113"/>
                <a:ext cx="3405547" cy="2238375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9" name="Picture 8" descr="A picture containing kitchenware, pot&#10;&#10;Description automatically generated">
                <a:extLst>
                  <a:ext uri="{FF2B5EF4-FFF2-40B4-BE49-F238E27FC236}">
                    <a16:creationId xmlns:a16="http://schemas.microsoft.com/office/drawing/2014/main" id="{586F5532-EB5A-4236-B92E-3D16AFBB6E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244" b="75854" l="9756" r="92439">
                            <a14:foregroundMark x1="9878" y1="40854" x2="21707" y2="47805"/>
                            <a14:foregroundMark x1="23415" y1="41098" x2="36098" y2="40854"/>
                            <a14:foregroundMark x1="36098" y1="40854" x2="48780" y2="36098"/>
                            <a14:foregroundMark x1="48780" y1="36098" x2="73293" y2="42073"/>
                            <a14:foregroundMark x1="77561" y1="48293" x2="86585" y2="43049"/>
                            <a14:foregroundMark x1="86585" y1="43049" x2="76829" y2="44268"/>
                            <a14:foregroundMark x1="76829" y1="44268" x2="76829" y2="44268"/>
                            <a14:foregroundMark x1="90976" y1="39878" x2="92439" y2="42073"/>
                            <a14:foregroundMark x1="77195" y1="51829" x2="84634" y2="46220"/>
                            <a14:foregroundMark x1="39634" y1="35732" x2="33740" y2="36074"/>
                            <a14:foregroundMark x1="24874" y1="38929" x2="21220" y2="40488"/>
                            <a14:foregroundMark x1="59268" y1="36220" x2="76341" y2="40610"/>
                            <a14:foregroundMark x1="76341" y1="40610" x2="77195" y2="41341"/>
                            <a14:foregroundMark x1="59512" y1="35610" x2="67073" y2="36341"/>
                            <a14:foregroundMark x1="67073" y1="36341" x2="76341" y2="40976"/>
                            <a14:foregroundMark x1="25000" y1="38537" x2="35122" y2="3658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222" t="18952" r="2222" b="17814"/>
              <a:stretch/>
            </p:blipFill>
            <p:spPr>
              <a:xfrm>
                <a:off x="874075" y="2595736"/>
                <a:ext cx="2635480" cy="1666527"/>
              </a:xfrm>
              <a:prstGeom prst="rect">
                <a:avLst/>
              </a:prstGeom>
            </p:spPr>
          </p:pic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28972F-016F-2951-C68F-A956F3720142}"/>
              </a:ext>
            </a:extLst>
          </p:cNvPr>
          <p:cNvGrpSpPr/>
          <p:nvPr/>
        </p:nvGrpSpPr>
        <p:grpSpPr>
          <a:xfrm>
            <a:off x="4213534" y="2916837"/>
            <a:ext cx="2971461" cy="2442429"/>
            <a:chOff x="4213534" y="2916837"/>
            <a:chExt cx="2971461" cy="24424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4C752F-A57D-45C7-9832-181D50451EA0}"/>
                </a:ext>
              </a:extLst>
            </p:cNvPr>
            <p:cNvSpPr txBox="1"/>
            <p:nvPr/>
          </p:nvSpPr>
          <p:spPr>
            <a:xfrm>
              <a:off x="4761571" y="4959156"/>
              <a:ext cx="2057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chảo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9473E85-107C-4BA7-9F85-6B04C77E2BE0}"/>
                </a:ext>
              </a:extLst>
            </p:cNvPr>
            <p:cNvSpPr/>
            <p:nvPr/>
          </p:nvSpPr>
          <p:spPr>
            <a:xfrm>
              <a:off x="4213534" y="2916837"/>
              <a:ext cx="2971461" cy="1985926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 descr="A picture containing kitchenware, pan, black&#10;&#10;Description automatically generated">
              <a:extLst>
                <a:ext uri="{FF2B5EF4-FFF2-40B4-BE49-F238E27FC236}">
                  <a16:creationId xmlns:a16="http://schemas.microsoft.com/office/drawing/2014/main" id="{0F237F30-06BB-423C-8799-C6901662C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1" b="89844" l="7813" r="91406">
                          <a14:foregroundMark x1="8984" y1="62109" x2="7813" y2="52148"/>
                          <a14:foregroundMark x1="7813" y1="52148" x2="16992" y2="43359"/>
                          <a14:foregroundMark x1="65234" y1="38477" x2="83203" y2="15625"/>
                          <a14:foregroundMark x1="83203" y1="15625" x2="91406" y2="14648"/>
                          <a14:foregroundMark x1="69141" y1="42188" x2="74609" y2="51172"/>
                          <a14:foregroundMark x1="74609" y1="51172" x2="73828" y2="59180"/>
                          <a14:foregroundMark x1="8398" y1="51367" x2="15039" y2="41992"/>
                          <a14:foregroundMark x1="15039" y1="41992" x2="23633" y2="37500"/>
                          <a14:foregroundMark x1="23633" y1="37500" x2="45508" y2="35547"/>
                          <a14:foregroundMark x1="45508" y1="35547" x2="56250" y2="35742"/>
                          <a14:foregroundMark x1="56250" y1="35742" x2="60547" y2="38477"/>
                          <a14:foregroundMark x1="27148" y1="37109" x2="39258" y2="35547"/>
                          <a14:foregroundMark x1="39258" y1="35547" x2="48633" y2="35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250" y="3312935"/>
              <a:ext cx="1701365" cy="108335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BCB09FE-BEFF-4C48-A35E-1AE7166FD9E2}"/>
              </a:ext>
            </a:extLst>
          </p:cNvPr>
          <p:cNvGrpSpPr/>
          <p:nvPr/>
        </p:nvGrpSpPr>
        <p:grpSpPr>
          <a:xfrm>
            <a:off x="7963947" y="2920951"/>
            <a:ext cx="3370449" cy="2437235"/>
            <a:chOff x="8007700" y="2759833"/>
            <a:chExt cx="3370449" cy="23844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78CC58-5C85-4F4E-BD49-75562476E54C}"/>
                </a:ext>
              </a:extLst>
            </p:cNvPr>
            <p:cNvSpPr txBox="1"/>
            <p:nvPr/>
          </p:nvSpPr>
          <p:spPr>
            <a:xfrm>
              <a:off x="8860089" y="4752869"/>
              <a:ext cx="1658982" cy="391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quạt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EBC4A9-DD97-4A49-9225-F4DB1AC286C4}"/>
                </a:ext>
              </a:extLst>
            </p:cNvPr>
            <p:cNvGrpSpPr/>
            <p:nvPr/>
          </p:nvGrpSpPr>
          <p:grpSpPr>
            <a:xfrm>
              <a:off x="8007700" y="2759833"/>
              <a:ext cx="3370449" cy="1968921"/>
              <a:chOff x="7966090" y="2490379"/>
              <a:chExt cx="3370449" cy="196892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9483F42-C3BB-4DFB-9F8D-C6C2D70BAEF5}"/>
                  </a:ext>
                </a:extLst>
              </p:cNvPr>
              <p:cNvSpPr/>
              <p:nvPr/>
            </p:nvSpPr>
            <p:spPr>
              <a:xfrm>
                <a:off x="7966090" y="2490379"/>
                <a:ext cx="3351835" cy="1968921"/>
              </a:xfrm>
              <a:prstGeom prst="rect">
                <a:avLst/>
              </a:prstGeom>
              <a:solidFill>
                <a:schemeClr val="bg1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2" name="Picture 21" descr="A picture containing fan, device&#10;&#10;Description automatically generated">
                <a:extLst>
                  <a:ext uri="{FF2B5EF4-FFF2-40B4-BE49-F238E27FC236}">
                    <a16:creationId xmlns:a16="http://schemas.microsoft.com/office/drawing/2014/main" id="{34BBB407-02B9-4160-A77A-5916DF7E0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6000" b="96750" l="10000" r="90000">
                            <a14:foregroundMark x1="32000" y1="9250" x2="59750" y2="6000"/>
                            <a14:foregroundMark x1="26750" y1="91250" x2="58500" y2="93000"/>
                            <a14:foregroundMark x1="58500" y1="93000" x2="69500" y2="90750"/>
                            <a14:foregroundMark x1="33000" y1="94000" x2="33500" y2="96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66090" y="2706418"/>
                <a:ext cx="1348867" cy="1348867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fan, device&#10;&#10;Description automatically generated">
                <a:extLst>
                  <a:ext uri="{FF2B5EF4-FFF2-40B4-BE49-F238E27FC236}">
                    <a16:creationId xmlns:a16="http://schemas.microsoft.com/office/drawing/2014/main" id="{E4FAE23C-E033-4B96-A5A0-3FBAC8018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6000" b="96750" l="10000" r="90000">
                            <a14:foregroundMark x1="32000" y1="9250" x2="59750" y2="6000"/>
                            <a14:foregroundMark x1="26750" y1="91250" x2="58500" y2="93000"/>
                            <a14:foregroundMark x1="58500" y1="93000" x2="69500" y2="90750"/>
                            <a14:foregroundMark x1="33000" y1="94000" x2="33500" y2="96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672" y="2729400"/>
                <a:ext cx="1348867" cy="13488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073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000"/>
    </mc:Choice>
    <mc:Fallback xmlns="">
      <p:transition spd="slow" advClick="0" advTm="2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" presetClass="exit" presetSubtype="16" fill="hold" grpId="0" nodeType="withEffect">
                                  <p:stCondLst>
                                    <p:cond delay="17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4" presetClass="exit" presetSubtype="16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2932A8-6C50-4774-8495-E1076A10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90" y="757647"/>
            <a:ext cx="6385556" cy="356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CF9124-EAA8-FED0-9C71-10ACF860F2FF}"/>
              </a:ext>
            </a:extLst>
          </p:cNvPr>
          <p:cNvSpPr txBox="1"/>
          <p:nvPr/>
        </p:nvSpPr>
        <p:spPr>
          <a:xfrm>
            <a:off x="1199456" y="-31576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cùng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bài</a:t>
            </a:r>
            <a:r>
              <a:rPr lang="en-US" sz="2800" dirty="0">
                <a:solidFill>
                  <a:srgbClr val="FF0000"/>
                </a:solidFill>
              </a:rPr>
              <a:t> “</a:t>
            </a:r>
            <a:r>
              <a:rPr lang="en-US" sz="2800" dirty="0" err="1">
                <a:solidFill>
                  <a:srgbClr val="FF0000"/>
                </a:solidFill>
              </a:rPr>
              <a:t>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đếm</a:t>
            </a:r>
            <a:r>
              <a:rPr lang="en-US" sz="2800" dirty="0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2">
            <a:extLst>
              <a:ext uri="{FF2B5EF4-FFF2-40B4-BE49-F238E27FC236}">
                <a16:creationId xmlns:a16="http://schemas.microsoft.com/office/drawing/2014/main" id="{AAE3AD67-F208-97FA-8D40-787D67BD3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116586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96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96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1.</a:t>
            </a:r>
            <a:endParaRPr lang="en-US" altLang="en-US" sz="9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43791" y="338082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5E5F7-DA5A-78A0-1590-FBC15A782D30}"/>
              </a:ext>
            </a:extLst>
          </p:cNvPr>
          <p:cNvGrpSpPr/>
          <p:nvPr/>
        </p:nvGrpSpPr>
        <p:grpSpPr>
          <a:xfrm>
            <a:off x="551384" y="4368178"/>
            <a:ext cx="3473582" cy="2238375"/>
            <a:chOff x="3853973" y="2806496"/>
            <a:chExt cx="3473582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3907782" y="2806496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973" y="3028706"/>
              <a:ext cx="1898763" cy="1063307"/>
            </a:xfrm>
            <a:prstGeom prst="rect">
              <a:avLst/>
            </a:prstGeom>
          </p:spPr>
        </p:pic>
        <p:pic>
          <p:nvPicPr>
            <p:cNvPr id="11" name="Picture 10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D790D135-6E6E-BBC7-CB73-B41A170CF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792" y="3446800"/>
              <a:ext cx="1898763" cy="106330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EDD749-71FC-B103-B70F-90ADE77F7844}"/>
              </a:ext>
            </a:extLst>
          </p:cNvPr>
          <p:cNvGrpSpPr/>
          <p:nvPr/>
        </p:nvGrpSpPr>
        <p:grpSpPr>
          <a:xfrm>
            <a:off x="8338935" y="4368177"/>
            <a:ext cx="3282017" cy="2238374"/>
            <a:chOff x="210755" y="154148"/>
            <a:chExt cx="3351835" cy="2238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C498315-7F6C-4DDC-67A8-88E2101D1CC5}"/>
                </a:ext>
              </a:extLst>
            </p:cNvPr>
            <p:cNvSpPr/>
            <p:nvPr/>
          </p:nvSpPr>
          <p:spPr>
            <a:xfrm>
              <a:off x="210755" y="154148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13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FC41A6A0-CDE6-99B6-C897-106CDE9A8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44" y="194660"/>
              <a:ext cx="1790399" cy="1790399"/>
            </a:xfrm>
            <a:prstGeom prst="rect">
              <a:avLst/>
            </a:prstGeom>
          </p:spPr>
        </p:pic>
        <p:pic>
          <p:nvPicPr>
            <p:cNvPr id="15" name="Picture 14" descr="A picture containing fan, device&#10;&#10;Description automatically generated">
              <a:extLst>
                <a:ext uri="{FF2B5EF4-FFF2-40B4-BE49-F238E27FC236}">
                  <a16:creationId xmlns:a16="http://schemas.microsoft.com/office/drawing/2014/main" id="{7FC25E1E-A828-E886-CF4B-DF389F5F7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000" b="96750" l="10000" r="90000">
                          <a14:foregroundMark x1="32000" y1="9250" x2="59750" y2="6000"/>
                          <a14:foregroundMark x1="26750" y1="91250" x2="58500" y2="93000"/>
                          <a14:foregroundMark x1="58500" y1="93000" x2="69500" y2="90750"/>
                          <a14:foregroundMark x1="33000" y1="94000" x2="33500" y2="96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2191" y="214915"/>
              <a:ext cx="1790399" cy="179039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D292DF-2481-6733-DED2-15F3366E14FF}"/>
              </a:ext>
            </a:extLst>
          </p:cNvPr>
          <p:cNvGrpSpPr/>
          <p:nvPr/>
        </p:nvGrpSpPr>
        <p:grpSpPr>
          <a:xfrm>
            <a:off x="4581174" y="4368177"/>
            <a:ext cx="3201553" cy="2238374"/>
            <a:chOff x="4583832" y="3789040"/>
            <a:chExt cx="3026462" cy="18815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DB7DC9-AB69-8729-BD75-F8990B75C502}"/>
                </a:ext>
              </a:extLst>
            </p:cNvPr>
            <p:cNvSpPr/>
            <p:nvPr/>
          </p:nvSpPr>
          <p:spPr>
            <a:xfrm>
              <a:off x="4583832" y="3789040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Picture 17" descr="A picture containing kitchenware, pot&#10;&#10;Description automatically generated">
              <a:extLst>
                <a:ext uri="{FF2B5EF4-FFF2-40B4-BE49-F238E27FC236}">
                  <a16:creationId xmlns:a16="http://schemas.microsoft.com/office/drawing/2014/main" id="{C805561B-8589-9518-BC67-358A3F9C8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2500">
                          <a14:foregroundMark x1="90313" y1="44219" x2="92500" y2="52344"/>
                          <a14:foregroundMark x1="92500" y1="52344" x2="89688" y2="58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8774" y="4005064"/>
              <a:ext cx="1450818" cy="140496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832DD9-A4A2-94C6-2C1A-12B85FE12659}"/>
              </a:ext>
            </a:extLst>
          </p:cNvPr>
          <p:cNvGrpSpPr/>
          <p:nvPr/>
        </p:nvGrpSpPr>
        <p:grpSpPr>
          <a:xfrm>
            <a:off x="8267070" y="1290940"/>
            <a:ext cx="3201553" cy="2062570"/>
            <a:chOff x="8515626" y="-31576"/>
            <a:chExt cx="3026462" cy="188151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498997-E36C-832B-2FEB-4CD69B8A9249}"/>
                </a:ext>
              </a:extLst>
            </p:cNvPr>
            <p:cNvSpPr/>
            <p:nvPr/>
          </p:nvSpPr>
          <p:spPr>
            <a:xfrm>
              <a:off x="8515626" y="-31576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E7002A9-2827-92E8-A47D-C9D4B21F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26443" y="222031"/>
              <a:ext cx="2204827" cy="147192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8CC68B2-5ED8-CB18-C2B8-693A0684B2BC}"/>
              </a:ext>
            </a:extLst>
          </p:cNvPr>
          <p:cNvGrpSpPr/>
          <p:nvPr/>
        </p:nvGrpSpPr>
        <p:grpSpPr>
          <a:xfrm>
            <a:off x="640925" y="1260038"/>
            <a:ext cx="3201553" cy="2062570"/>
            <a:chOff x="3208426" y="367608"/>
            <a:chExt cx="3026462" cy="188151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20B68D-A868-8357-49B7-7D36202803CE}"/>
                </a:ext>
              </a:extLst>
            </p:cNvPr>
            <p:cNvSpPr/>
            <p:nvPr/>
          </p:nvSpPr>
          <p:spPr>
            <a:xfrm>
              <a:off x="3208426" y="367608"/>
              <a:ext cx="3026462" cy="1881516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BECBBC5-A4D0-ED11-C045-3F4945AF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72853" y="539749"/>
              <a:ext cx="1527048" cy="152704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EE30004-D51B-F3D8-CB35-75C965342A7B}"/>
              </a:ext>
            </a:extLst>
          </p:cNvPr>
          <p:cNvGrpSpPr/>
          <p:nvPr/>
        </p:nvGrpSpPr>
        <p:grpSpPr>
          <a:xfrm>
            <a:off x="4492080" y="1260038"/>
            <a:ext cx="3201553" cy="2062570"/>
            <a:chOff x="4492080" y="1260038"/>
            <a:chExt cx="3201553" cy="20625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492B9C-03C9-F294-CC6E-675FFF9AF878}"/>
                </a:ext>
              </a:extLst>
            </p:cNvPr>
            <p:cNvSpPr/>
            <p:nvPr/>
          </p:nvSpPr>
          <p:spPr>
            <a:xfrm>
              <a:off x="4492080" y="1260038"/>
              <a:ext cx="3201553" cy="2062570"/>
            </a:xfrm>
            <a:prstGeom prst="rect">
              <a:avLst/>
            </a:prstGeom>
            <a:ln w="38100">
              <a:solidFill>
                <a:srgbClr val="0000CC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9" name="Picture 28" descr="Chart, funnel chart&#10;&#10;Description automatically generated">
              <a:extLst>
                <a:ext uri="{FF2B5EF4-FFF2-40B4-BE49-F238E27FC236}">
                  <a16:creationId xmlns:a16="http://schemas.microsoft.com/office/drawing/2014/main" id="{4A5B2110-3236-689C-144A-571D029523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78" b="89778" l="7556" r="92000">
                          <a14:foregroundMark x1="7556" y1="32000" x2="8000" y2="41333"/>
                          <a14:foregroundMark x1="91111" y1="33333" x2="92000" y2="42222"/>
                          <a14:foregroundMark x1="29333" y1="73333" x2="46667" y2="78222"/>
                          <a14:foregroundMark x1="46667" y1="78222" x2="64000" y2="76000"/>
                          <a14:foregroundMark x1="64000" y1="76000" x2="69333" y2="737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33" b="16500"/>
            <a:stretch/>
          </p:blipFill>
          <p:spPr>
            <a:xfrm>
              <a:off x="5070289" y="1537213"/>
              <a:ext cx="1968971" cy="1455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766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A08AC2-973C-5F12-DA77-1D66409CF940}"/>
              </a:ext>
            </a:extLst>
          </p:cNvPr>
          <p:cNvSpPr txBox="1"/>
          <p:nvPr/>
        </p:nvSpPr>
        <p:spPr>
          <a:xfrm>
            <a:off x="1312290" y="424709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Bé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tìm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nhóm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đồ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vật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lượng</a:t>
            </a:r>
            <a:r>
              <a:rPr lang="en-US" sz="2800" dirty="0">
                <a:solidFill>
                  <a:srgbClr val="FF0000"/>
                </a:solidFill>
              </a:rPr>
              <a:t> 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3C4C25-3B63-FCFC-3CAB-68B906F654F5}"/>
              </a:ext>
            </a:extLst>
          </p:cNvPr>
          <p:cNvGrpSpPr/>
          <p:nvPr/>
        </p:nvGrpSpPr>
        <p:grpSpPr>
          <a:xfrm>
            <a:off x="4482660" y="1370635"/>
            <a:ext cx="3405547" cy="2238375"/>
            <a:chOff x="605193" y="4368178"/>
            <a:chExt cx="3405547" cy="223837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BBB817-58E4-4ACD-3E3A-9BBF19E40684}"/>
                </a:ext>
              </a:extLst>
            </p:cNvPr>
            <p:cNvSpPr/>
            <p:nvPr/>
          </p:nvSpPr>
          <p:spPr>
            <a:xfrm>
              <a:off x="605193" y="4368178"/>
              <a:ext cx="3405547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 descr="A close-up of a teapot&#10;&#10;Description automatically generated with low confidence">
              <a:extLst>
                <a:ext uri="{FF2B5EF4-FFF2-40B4-BE49-F238E27FC236}">
                  <a16:creationId xmlns:a16="http://schemas.microsoft.com/office/drawing/2014/main" id="{69BB8E05-E5B2-6546-31C8-0BCD71D22B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8" b="95238" l="10000" r="90667">
                          <a14:foregroundMark x1="45667" y1="14583" x2="56500" y2="16667"/>
                          <a14:foregroundMark x1="47333" y1="4167" x2="53667" y2="2083"/>
                          <a14:foregroundMark x1="53667" y1="2083" x2="56667" y2="4167"/>
                          <a14:foregroundMark x1="45167" y1="4762" x2="51333" y2="298"/>
                          <a14:foregroundMark x1="51333" y1="298" x2="51500" y2="298"/>
                          <a14:foregroundMark x1="18333" y1="23512" x2="10000" y2="23512"/>
                          <a14:foregroundMark x1="12632" y1="37059" x2="12833" y2="38095"/>
                          <a14:foregroundMark x1="10000" y1="23512" x2="12034" y2="33981"/>
                          <a14:foregroundMark x1="12833" y1="38095" x2="22000" y2="41071"/>
                          <a14:foregroundMark x1="57333" y1="48214" x2="65833" y2="49702"/>
                          <a14:foregroundMark x1="65833" y1="49702" x2="66833" y2="49107"/>
                          <a14:foregroundMark x1="46667" y1="21131" x2="50667" y2="25298"/>
                          <a14:foregroundMark x1="87415" y1="23633" x2="88667" y2="23810"/>
                          <a14:foregroundMark x1="82333" y1="22917" x2="85565" y2="23373"/>
                          <a14:foregroundMark x1="88667" y1="23810" x2="89000" y2="24107"/>
                          <a14:foregroundMark x1="80667" y1="38988" x2="87167" y2="33929"/>
                          <a14:foregroundMark x1="87167" y1="33929" x2="90833" y2="28571"/>
                          <a14:foregroundMark x1="84786" y1="32333" x2="88333" y2="30060"/>
                          <a14:foregroundMark x1="53333" y1="47619" x2="57333" y2="49405"/>
                          <a14:foregroundMark x1="62000" y1="40179" x2="70000" y2="39583"/>
                          <a14:foregroundMark x1="49833" y1="8036" x2="55333" y2="11310"/>
                          <a14:foregroundMark x1="32500" y1="91369" x2="53167" y2="95238"/>
                          <a14:foregroundMark x1="53167" y1="95238" x2="68500" y2="90476"/>
                          <a14:backgroundMark x1="13500" y1="30357" x2="19667" y2="32440"/>
                          <a14:backgroundMark x1="19667" y1="32440" x2="20000" y2="32738"/>
                          <a14:backgroundMark x1="80667" y1="31548" x2="85833" y2="288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070" y="4734700"/>
              <a:ext cx="2555983" cy="143135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C498315-7F6C-4DDC-67A8-88E2101D1CC5}"/>
              </a:ext>
            </a:extLst>
          </p:cNvPr>
          <p:cNvSpPr/>
          <p:nvPr/>
        </p:nvSpPr>
        <p:spPr>
          <a:xfrm>
            <a:off x="8348470" y="4204956"/>
            <a:ext cx="3282017" cy="223837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7FC25E1E-A828-E886-CF4B-DF389F5F7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00" b="96750" l="10000" r="90000">
                        <a14:foregroundMark x1="32000" y1="9250" x2="59750" y2="6000"/>
                        <a14:foregroundMark x1="26750" y1="91250" x2="58500" y2="93000"/>
                        <a14:foregroundMark x1="58500" y1="93000" x2="69500" y2="90750"/>
                        <a14:foregroundMark x1="33000" y1="94000" x2="33500" y2="9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706" y="4383105"/>
            <a:ext cx="1753105" cy="17903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3C19999-1A11-A7F5-A690-8F17C2D5ED25}"/>
              </a:ext>
            </a:extLst>
          </p:cNvPr>
          <p:cNvGrpSpPr/>
          <p:nvPr/>
        </p:nvGrpSpPr>
        <p:grpSpPr>
          <a:xfrm>
            <a:off x="743492" y="1318187"/>
            <a:ext cx="3351836" cy="2278645"/>
            <a:chOff x="3938588" y="154148"/>
            <a:chExt cx="3351836" cy="22786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892F9-6CF4-191F-B27B-2D881A48A94F}"/>
                </a:ext>
              </a:extLst>
            </p:cNvPr>
            <p:cNvSpPr/>
            <p:nvPr/>
          </p:nvSpPr>
          <p:spPr>
            <a:xfrm>
              <a:off x="3938588" y="194418"/>
              <a:ext cx="3351836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3 Arima Madurai" panose="00000500000000000000" pitchFamily="2" charset="0"/>
                  <a:ea typeface="+mn-ea"/>
                  <a:cs typeface="#9Slide03 Arima Madurai" panose="00000500000000000000" pitchFamily="2" charset="0"/>
                </a:rPr>
                <a:t>2 cái quạt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Arima Madurai" panose="00000500000000000000" pitchFamily="2" charset="0"/>
                <a:ea typeface="+mn-ea"/>
                <a:cs typeface="#9Slide03 Arima Madurai" panose="00000500000000000000" pitchFamily="2" charset="0"/>
              </a:endParaRPr>
            </a:p>
          </p:txBody>
        </p:sp>
        <p:pic>
          <p:nvPicPr>
            <p:cNvPr id="5" name="Picture 4" descr="A picture containing text, display, electronics&#10;&#10;Description automatically generated">
              <a:extLst>
                <a:ext uri="{FF2B5EF4-FFF2-40B4-BE49-F238E27FC236}">
                  <a16:creationId xmlns:a16="http://schemas.microsoft.com/office/drawing/2014/main" id="{9BEA7C25-65AF-5678-66F1-CC8BC21DD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0250" b="78417" l="5500" r="93250">
                          <a14:foregroundMark x1="9833" y1="25917" x2="7250" y2="71167"/>
                          <a14:foregroundMark x1="6167" y1="22667" x2="5500" y2="72250"/>
                          <a14:foregroundMark x1="8333" y1="72250" x2="27000" y2="69917"/>
                          <a14:foregroundMark x1="27000" y1="69917" x2="59750" y2="73333"/>
                          <a14:foregroundMark x1="59750" y1="73333" x2="93250" y2="70833"/>
                          <a14:foregroundMark x1="91417" y1="71167" x2="91750" y2="52167"/>
                          <a14:foregroundMark x1="31750" y1="73667" x2="21667" y2="77333"/>
                          <a14:foregroundMark x1="69083" y1="72250" x2="79167" y2="78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33" r="1204" b="17131"/>
            <a:stretch/>
          </p:blipFill>
          <p:spPr>
            <a:xfrm>
              <a:off x="4205550" y="154148"/>
              <a:ext cx="2807240" cy="197583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A16AE3-2ED1-CEFC-23BA-8D4DEF3293C2}"/>
              </a:ext>
            </a:extLst>
          </p:cNvPr>
          <p:cNvGrpSpPr/>
          <p:nvPr/>
        </p:nvGrpSpPr>
        <p:grpSpPr>
          <a:xfrm>
            <a:off x="8275540" y="1318187"/>
            <a:ext cx="3351836" cy="2238375"/>
            <a:chOff x="8097966" y="214915"/>
            <a:chExt cx="3351836" cy="22383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609F63-BBE4-ABB0-AF7C-BADCB36EAACB}"/>
                </a:ext>
              </a:extLst>
            </p:cNvPr>
            <p:cNvSpPr/>
            <p:nvPr/>
          </p:nvSpPr>
          <p:spPr>
            <a:xfrm>
              <a:off x="8097966" y="214915"/>
              <a:ext cx="3351836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Picture 15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BD2FA210-A649-2AE9-E2FF-1ABB52AF78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057" b="93550" l="63090" r="751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2" t="62620" r="23337" b="3013"/>
            <a:stretch/>
          </p:blipFill>
          <p:spPr>
            <a:xfrm>
              <a:off x="8222607" y="275179"/>
              <a:ext cx="1497050" cy="1854802"/>
            </a:xfrm>
            <a:prstGeom prst="rect">
              <a:avLst/>
            </a:prstGeom>
          </p:spPr>
        </p:pic>
        <p:pic>
          <p:nvPicPr>
            <p:cNvPr id="17" name="Picture 1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D64DE92D-944F-40C7-D560-87C6B13C6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6057" b="93550" l="63090" r="751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82" t="62620" r="23337" b="3013"/>
            <a:stretch/>
          </p:blipFill>
          <p:spPr>
            <a:xfrm>
              <a:off x="9773884" y="299606"/>
              <a:ext cx="1497050" cy="1957457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7D713A2-68BF-EA5D-8268-66E44FD7139E}"/>
              </a:ext>
            </a:extLst>
          </p:cNvPr>
          <p:cNvGrpSpPr/>
          <p:nvPr/>
        </p:nvGrpSpPr>
        <p:grpSpPr>
          <a:xfrm>
            <a:off x="4573949" y="4183618"/>
            <a:ext cx="3282017" cy="2238374"/>
            <a:chOff x="4573949" y="4183618"/>
            <a:chExt cx="3282017" cy="223837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C6A147-0FAE-E77D-3FF1-ECF8FD955638}"/>
                </a:ext>
              </a:extLst>
            </p:cNvPr>
            <p:cNvSpPr/>
            <p:nvPr/>
          </p:nvSpPr>
          <p:spPr>
            <a:xfrm>
              <a:off x="4573949" y="4183618"/>
              <a:ext cx="3282017" cy="2238374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 descr="A picture containing kitchenware, pan, black&#10;&#10;Description automatically generated">
              <a:extLst>
                <a:ext uri="{FF2B5EF4-FFF2-40B4-BE49-F238E27FC236}">
                  <a16:creationId xmlns:a16="http://schemas.microsoft.com/office/drawing/2014/main" id="{51098977-F39F-A0F0-3C64-2B0DA09C4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89844" l="7813" r="91406">
                          <a14:foregroundMark x1="8984" y1="62109" x2="7813" y2="52148"/>
                          <a14:foregroundMark x1="7813" y1="52148" x2="16992" y2="43359"/>
                          <a14:foregroundMark x1="65234" y1="38477" x2="83203" y2="15625"/>
                          <a14:foregroundMark x1="83203" y1="15625" x2="91406" y2="14648"/>
                          <a14:foregroundMark x1="69141" y1="42188" x2="74609" y2="51172"/>
                          <a14:foregroundMark x1="74609" y1="51172" x2="73828" y2="59180"/>
                          <a14:foregroundMark x1="8398" y1="51367" x2="15039" y2="41992"/>
                          <a14:foregroundMark x1="15039" y1="41992" x2="23633" y2="37500"/>
                          <a14:foregroundMark x1="23633" y1="37500" x2="45508" y2="35547"/>
                          <a14:foregroundMark x1="45508" y1="35547" x2="56250" y2="35742"/>
                          <a14:foregroundMark x1="56250" y1="35742" x2="60547" y2="38477"/>
                          <a14:foregroundMark x1="27148" y1="37109" x2="39258" y2="35547"/>
                          <a14:foregroundMark x1="39258" y1="35547" x2="48633" y2="35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236" y="4488001"/>
              <a:ext cx="1446677" cy="1446677"/>
            </a:xfrm>
            <a:prstGeom prst="rect">
              <a:avLst/>
            </a:prstGeom>
          </p:spPr>
        </p:pic>
        <p:pic>
          <p:nvPicPr>
            <p:cNvPr id="35" name="Picture 34" descr="A picture containing kitchenware, pan, black&#10;&#10;Description automatically generated">
              <a:extLst>
                <a:ext uri="{FF2B5EF4-FFF2-40B4-BE49-F238E27FC236}">
                  <a16:creationId xmlns:a16="http://schemas.microsoft.com/office/drawing/2014/main" id="{7F1BC6C4-B16A-26CA-B7AE-9675A6FAF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961" b="89844" l="7813" r="91406">
                          <a14:foregroundMark x1="8984" y1="62109" x2="7813" y2="52148"/>
                          <a14:foregroundMark x1="7813" y1="52148" x2="16992" y2="43359"/>
                          <a14:foregroundMark x1="65234" y1="38477" x2="83203" y2="15625"/>
                          <a14:foregroundMark x1="83203" y1="15625" x2="91406" y2="14648"/>
                          <a14:foregroundMark x1="69141" y1="42188" x2="74609" y2="51172"/>
                          <a14:foregroundMark x1="74609" y1="51172" x2="73828" y2="59180"/>
                          <a14:foregroundMark x1="8398" y1="51367" x2="15039" y2="41992"/>
                          <a14:foregroundMark x1="15039" y1="41992" x2="23633" y2="37500"/>
                          <a14:foregroundMark x1="23633" y1="37500" x2="45508" y2="35547"/>
                          <a14:foregroundMark x1="45508" y1="35547" x2="56250" y2="35742"/>
                          <a14:foregroundMark x1="56250" y1="35742" x2="60547" y2="38477"/>
                          <a14:foregroundMark x1="27148" y1="37109" x2="39258" y2="35547"/>
                          <a14:foregroundMark x1="39258" y1="35547" x2="48633" y2="355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4957" y="4482162"/>
              <a:ext cx="1452516" cy="1452516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0B25B4-F9CD-E09D-AFB5-2D51C024807E}"/>
              </a:ext>
            </a:extLst>
          </p:cNvPr>
          <p:cNvGrpSpPr/>
          <p:nvPr/>
        </p:nvGrpSpPr>
        <p:grpSpPr>
          <a:xfrm>
            <a:off x="760540" y="4160833"/>
            <a:ext cx="3351835" cy="2238375"/>
            <a:chOff x="365347" y="3958805"/>
            <a:chExt cx="3351835" cy="2238375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4BE188-2B4E-5F41-570E-6FBD178B03F8}"/>
                </a:ext>
              </a:extLst>
            </p:cNvPr>
            <p:cNvSpPr/>
            <p:nvPr/>
          </p:nvSpPr>
          <p:spPr>
            <a:xfrm>
              <a:off x="365347" y="3958805"/>
              <a:ext cx="3351835" cy="2238375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 descr="Diagram&#10;&#10;Description automatically generated">
              <a:extLst>
                <a:ext uri="{FF2B5EF4-FFF2-40B4-BE49-F238E27FC236}">
                  <a16:creationId xmlns:a16="http://schemas.microsoft.com/office/drawing/2014/main" id="{D737778E-ED84-0D48-F8EF-0BFDC8CB63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00" b="47805" l="4268" r="39146">
                          <a14:foregroundMark x1="7683" y1="7317" x2="29512" y2="6463"/>
                          <a14:foregroundMark x1="29512" y1="6463" x2="29756" y2="6463"/>
                          <a14:foregroundMark x1="6707" y1="6585" x2="11951" y2="10854"/>
                          <a14:foregroundMark x1="12073" y1="10854" x2="38293" y2="10854"/>
                          <a14:foregroundMark x1="12561" y1="12317" x2="13902" y2="16220"/>
                          <a14:foregroundMark x1="16341" y1="14146" x2="21220" y2="14024"/>
                          <a14:foregroundMark x1="34146" y1="13049" x2="34146" y2="13049"/>
                          <a14:foregroundMark x1="28171" y1="10122" x2="38902" y2="8902"/>
                          <a14:foregroundMark x1="26098" y1="20976" x2="26098" y2="33415"/>
                          <a14:foregroundMark x1="18780" y1="21463" x2="18293" y2="29634"/>
                          <a14:foregroundMark x1="18293" y1="29634" x2="25854" y2="34756"/>
                          <a14:foregroundMark x1="25854" y1="34756" x2="33659" y2="32561"/>
                          <a14:foregroundMark x1="33659" y1="32561" x2="34634" y2="24390"/>
                          <a14:foregroundMark x1="34634" y1="24390" x2="28415" y2="18415"/>
                          <a14:foregroundMark x1="28415" y1="18415" x2="19390" y2="19756"/>
                          <a14:foregroundMark x1="19390" y1="19756" x2="18293" y2="22927"/>
                          <a14:foregroundMark x1="24512" y1="23659" x2="31829" y2="28659"/>
                          <a14:foregroundMark x1="31829" y1="28659" x2="24512" y2="23415"/>
                          <a14:foregroundMark x1="24512" y1="23415" x2="27927" y2="29756"/>
                          <a14:foregroundMark x1="27927" y1="29756" x2="24878" y2="26341"/>
                          <a14:foregroundMark x1="27439" y1="32439" x2="32927" y2="25000"/>
                          <a14:foregroundMark x1="32927" y1="25000" x2="28171" y2="19634"/>
                          <a14:foregroundMark x1="28171" y1="19634" x2="27805" y2="19634"/>
                          <a14:foregroundMark x1="34878" y1="26341" x2="34512" y2="29024"/>
                          <a14:foregroundMark x1="17195" y1="22561" x2="15488" y2="30244"/>
                          <a14:foregroundMark x1="15488" y1="30244" x2="20732" y2="35000"/>
                          <a14:foregroundMark x1="20732" y1="35000" x2="29634" y2="36463"/>
                          <a14:foregroundMark x1="29634" y1="36463" x2="36220" y2="31707"/>
                          <a14:foregroundMark x1="24390" y1="36829" x2="32317" y2="35488"/>
                          <a14:foregroundMark x1="32317" y1="35488" x2="34390" y2="34146"/>
                          <a14:foregroundMark x1="11098" y1="46463" x2="17927" y2="47805"/>
                          <a14:foregroundMark x1="17927" y1="47805" x2="37683" y2="45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489" b="50000"/>
            <a:stretch/>
          </p:blipFill>
          <p:spPr>
            <a:xfrm>
              <a:off x="1213181" y="4231595"/>
              <a:ext cx="1473100" cy="1692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89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989139"/>
            <a:ext cx="103691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</a:t>
            </a:r>
            <a:r>
              <a:rPr lang="en-US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số lượng 1 và nhiều </a:t>
            </a:r>
            <a:endParaRPr lang="en-US" alt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07817C0-12A9-46F7-8DFE-A185EC1A46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2" t="13820" r="12613" b="23155"/>
          <a:stretch/>
        </p:blipFill>
        <p:spPr bwMode="auto">
          <a:xfrm>
            <a:off x="1541678" y="1683614"/>
            <a:ext cx="2977486" cy="2566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F5B9940-C6C8-3B30-FD53-FB80D19EB332}"/>
              </a:ext>
            </a:extLst>
          </p:cNvPr>
          <p:cNvGrpSpPr/>
          <p:nvPr/>
        </p:nvGrpSpPr>
        <p:grpSpPr>
          <a:xfrm>
            <a:off x="5951984" y="1556792"/>
            <a:ext cx="4752528" cy="3240360"/>
            <a:chOff x="6744072" y="3789040"/>
            <a:chExt cx="3816424" cy="27363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30DA27-372F-5068-7C7B-668A7181496D}"/>
                </a:ext>
              </a:extLst>
            </p:cNvPr>
            <p:cNvSpPr/>
            <p:nvPr/>
          </p:nvSpPr>
          <p:spPr>
            <a:xfrm>
              <a:off x="6816080" y="3789040"/>
              <a:ext cx="3744416" cy="27363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33CBCF-3E51-2F95-CE72-9840F880C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44072" y="385017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BE37D1D-7EF1-FB9A-6B0A-DF9829DCC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4192" y="4570112"/>
              <a:ext cx="2587150" cy="1660574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900001"/>
              </a:camera>
              <a:lightRig rig="threePt" dir="t"/>
            </a:scene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59941"/>
            <a:ext cx="4226356" cy="31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4" y="1874217"/>
            <a:ext cx="4149347" cy="342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79" y="1677088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9C12AD-7C2F-05AD-C767-D04D373D1669}"/>
              </a:ext>
            </a:extLst>
          </p:cNvPr>
          <p:cNvGrpSpPr/>
          <p:nvPr/>
        </p:nvGrpSpPr>
        <p:grpSpPr>
          <a:xfrm>
            <a:off x="6888088" y="2132856"/>
            <a:ext cx="3600400" cy="2315334"/>
            <a:chOff x="3431704" y="1905754"/>
            <a:chExt cx="3600400" cy="2315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46F8AE0-1BAB-A4FD-5DDF-6FEF58CABA61}"/>
                </a:ext>
              </a:extLst>
            </p:cNvPr>
            <p:cNvSpPr/>
            <p:nvPr/>
          </p:nvSpPr>
          <p:spPr bwMode="auto">
            <a:xfrm>
              <a:off x="3431704" y="1905754"/>
              <a:ext cx="3600400" cy="231533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14" descr="93585m30">
              <a:extLst>
                <a:ext uri="{FF2B5EF4-FFF2-40B4-BE49-F238E27FC236}">
                  <a16:creationId xmlns:a16="http://schemas.microsoft.com/office/drawing/2014/main" id="{AC959C15-6284-2243-9385-3533BD205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4584" y="203734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 descr="93585m30">
              <a:extLst>
                <a:ext uri="{FF2B5EF4-FFF2-40B4-BE49-F238E27FC236}">
                  <a16:creationId xmlns:a16="http://schemas.microsoft.com/office/drawing/2014/main" id="{33D4B4C0-7B33-698E-76D3-BE14EFA72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696" y="3177186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4" descr="93585m30">
              <a:extLst>
                <a:ext uri="{FF2B5EF4-FFF2-40B4-BE49-F238E27FC236}">
                  <a16:creationId xmlns:a16="http://schemas.microsoft.com/office/drawing/2014/main" id="{9485396A-FE43-0689-F185-5BB72BD85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936" y="2054311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93585m30">
              <a:extLst>
                <a:ext uri="{FF2B5EF4-FFF2-40B4-BE49-F238E27FC236}">
                  <a16:creationId xmlns:a16="http://schemas.microsoft.com/office/drawing/2014/main" id="{1AFC6E4C-3873-8DDF-10BF-07DBF3299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421" y="3167063"/>
              <a:ext cx="1638300" cy="89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441</TotalTime>
  <Words>411</Words>
  <Application>Microsoft Office PowerPoint</Application>
  <PresentationFormat>Widescreen</PresentationFormat>
  <Paragraphs>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#9Slide03 Arima Madurai</vt:lpstr>
      <vt:lpstr>.VnTifani Heavy</vt:lpstr>
      <vt:lpstr>Arial</vt:lpstr>
      <vt:lpstr>Calibri</vt:lpstr>
      <vt:lpstr>Times New Roman</vt:lpstr>
      <vt:lpstr>Wingdings</vt:lpstr>
      <vt:lpstr>Default Design</vt:lpstr>
      <vt:lpstr>Watermark</vt:lpstr>
      <vt:lpstr>1_Default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DELL-HS</cp:lastModifiedBy>
  <cp:revision>51</cp:revision>
  <dcterms:created xsi:type="dcterms:W3CDTF">2018-10-20T02:47:09Z</dcterms:created>
  <dcterms:modified xsi:type="dcterms:W3CDTF">2025-10-04T14:55:15Z</dcterms:modified>
</cp:coreProperties>
</file>