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2" r:id="rId2"/>
    <p:sldId id="258" r:id="rId3"/>
    <p:sldId id="278" r:id="rId4"/>
    <p:sldId id="273" r:id="rId5"/>
    <p:sldId id="274" r:id="rId6"/>
    <p:sldId id="275" r:id="rId7"/>
    <p:sldId id="276" r:id="rId8"/>
    <p:sldId id="280" r:id="rId9"/>
    <p:sldId id="281" r:id="rId10"/>
    <p:sldId id="282" r:id="rId11"/>
    <p:sldId id="283" r:id="rId12"/>
    <p:sldId id="284" r:id="rId13"/>
    <p:sldId id="285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82E02-3C13-4060-B4CA-8466B5DC40F4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C849C-A74D-4CEC-B272-711919489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54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 smtClean="0"/>
          </a:p>
        </p:txBody>
      </p:sp>
      <p:sp>
        <p:nvSpPr>
          <p:cNvPr id="717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29A236ED-6949-4B53-B8E2-4EFD502DD4B8}" type="slidenum">
              <a:rPr lang="vi-VN" altLang="vi-VN"/>
              <a:pPr/>
              <a:t>1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417317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24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376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53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30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52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13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34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430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4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05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98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753B1-A31E-46CA-8444-2B2597B827A8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46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Welcome\Desktop\hinh-nen-dien-thoai-hoa-cac-loai-hd-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8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2352766" y="0"/>
            <a:ext cx="8305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PHÚC LỢI</a:t>
            </a:r>
            <a:endParaRPr lang="en-US" alt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SỮA</a:t>
            </a:r>
            <a:endParaRPr lang="en-US" alt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2089149" y="1450022"/>
            <a:ext cx="7696200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án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Lĩnh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vực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thức</a:t>
            </a: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Đề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tài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: 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Khám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phá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hồng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– 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cúc</a:t>
            </a: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</a:t>
            </a:r>
            <a:r>
              <a:rPr lang="vi-VN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ư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ợng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MGB</a:t>
            </a: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15 - 20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phút</a:t>
            </a: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Đặng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Hoa</a:t>
            </a:r>
            <a:endParaRPr lang="en-US" altLang="vi-VN" dirty="0">
              <a:latin typeface=".VnTime" panose="020B7200000000000000" pitchFamily="34" charset="0"/>
            </a:endParaRPr>
          </a:p>
        </p:txBody>
      </p:sp>
      <p:pic>
        <p:nvPicPr>
          <p:cNvPr id="5" name="Picture 3" descr="659204qfhni5vgxw"/>
          <p:cNvPicPr>
            <a:picLocks noGrp="1" noChangeAspect="1"/>
          </p:cNvPicPr>
          <p:nvPr>
            <p:ph sz="half" idx="4294967295"/>
          </p:nvPr>
        </p:nvPicPr>
        <p:blipFill>
          <a:blip r:embed="rId4"/>
          <a:stretch>
            <a:fillRect/>
          </a:stretch>
        </p:blipFill>
        <p:spPr>
          <a:xfrm>
            <a:off x="-37215" y="0"/>
            <a:ext cx="1727835" cy="2900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8" descr="A021020"/>
          <p:cNvPicPr>
            <a:picLocks noChangeAspect="1"/>
          </p:cNvPicPr>
          <p:nvPr/>
        </p:nvPicPr>
        <p:blipFill>
          <a:blip r:embed="rId5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79764" y="0"/>
            <a:ext cx="1949450" cy="304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7"/>
          <p:cNvSpPr txBox="1"/>
          <p:nvPr/>
        </p:nvSpPr>
        <p:spPr>
          <a:xfrm>
            <a:off x="4616132" y="6281554"/>
            <a:ext cx="264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Năm học: </a:t>
            </a:r>
            <a:r>
              <a:rPr lang="vi-VN" altLang="en-US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20</a:t>
            </a:r>
            <a:r>
              <a:rPr lang="en-US" altLang="en-US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25</a:t>
            </a:r>
            <a:r>
              <a:rPr lang="vi-VN" altLang="en-US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- </a:t>
            </a:r>
            <a:r>
              <a:rPr lang="vi-VN" altLang="en-US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20</a:t>
            </a:r>
            <a:r>
              <a:rPr lang="en-US" altLang="en-US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26</a:t>
            </a:r>
            <a:endParaRPr lang="vi-VN" altLang="en-US" sz="20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10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ột bức ảnh hoa cúc vàng | Nhiếp Ảnh JPG Tải xuống miễn phí - Pikb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1065" y="-360608"/>
            <a:ext cx="13561453" cy="721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463640" y="1154805"/>
            <a:ext cx="3187618" cy="750028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11"/>
          <p:cNvSpPr>
            <a:spLocks noChangeArrowheads="1"/>
          </p:cNvSpPr>
          <p:nvPr/>
        </p:nvSpPr>
        <p:spPr bwMode="auto">
          <a:xfrm>
            <a:off x="824248" y="3515478"/>
            <a:ext cx="3294453" cy="750028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5"/>
          <p:cNvSpPr>
            <a:spLocks noChangeArrowheads="1"/>
          </p:cNvSpPr>
          <p:nvPr/>
        </p:nvSpPr>
        <p:spPr bwMode="auto">
          <a:xfrm>
            <a:off x="9319034" y="2280633"/>
            <a:ext cx="2872965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34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ột bức ảnh hoa cúc vàng | Nhiếp Ảnh JPG Tải xuống miễn phí - Pikb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1065" y="-360608"/>
            <a:ext cx="13561453" cy="721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5"/>
          <p:cNvSpPr>
            <a:spLocks noChangeArrowheads="1"/>
          </p:cNvSpPr>
          <p:nvPr/>
        </p:nvSpPr>
        <p:spPr bwMode="auto">
          <a:xfrm>
            <a:off x="8229600" y="685800"/>
            <a:ext cx="25146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1022797" y="685800"/>
            <a:ext cx="2514600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515156" y="1600200"/>
            <a:ext cx="3187618" cy="750028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824248" y="3515478"/>
            <a:ext cx="3294453" cy="750028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auto">
          <a:xfrm>
            <a:off x="9319034" y="2280633"/>
            <a:ext cx="2872965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7"/>
          <p:cNvSpPr txBox="1"/>
          <p:nvPr/>
        </p:nvSpPr>
        <p:spPr>
          <a:xfrm>
            <a:off x="2266682" y="254241"/>
            <a:ext cx="6993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dirty="0" err="1" smtClean="0">
                <a:solidFill>
                  <a:schemeClr val="accent4"/>
                </a:solidFill>
                <a:latin typeface="+mj-lt"/>
              </a:rPr>
              <a:t>CÔ</a:t>
            </a:r>
            <a:r>
              <a:rPr lang="en-US" altLang="en-US" sz="4000" dirty="0" smtClean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chemeClr val="accent4"/>
                </a:solidFill>
                <a:latin typeface="+mj-lt"/>
              </a:rPr>
              <a:t>KHÁI</a:t>
            </a:r>
            <a:r>
              <a:rPr lang="en-US" altLang="en-US" sz="4000" dirty="0" smtClean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chemeClr val="accent4"/>
                </a:solidFill>
                <a:latin typeface="+mj-lt"/>
              </a:rPr>
              <a:t>QUÁT</a:t>
            </a:r>
            <a:r>
              <a:rPr lang="en-US" altLang="en-US" sz="4000" dirty="0" smtClean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chemeClr val="accent4"/>
                </a:solidFill>
                <a:latin typeface="+mj-lt"/>
              </a:rPr>
              <a:t>LẠI</a:t>
            </a:r>
            <a:endParaRPr lang="vi-VN" altLang="en-US" sz="4000" dirty="0">
              <a:solidFill>
                <a:schemeClr val="accent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5415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/>
          <p:nvPr/>
        </p:nvSpPr>
        <p:spPr>
          <a:xfrm>
            <a:off x="2266682" y="254241"/>
            <a:ext cx="6993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MỞ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RỘNG</a:t>
            </a:r>
            <a:endParaRPr lang="vi-VN" altLang="en-US" sz="4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962127"/>
            <a:ext cx="3773509" cy="27727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378" y="962127"/>
            <a:ext cx="4353060" cy="27727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4107908"/>
            <a:ext cx="3773509" cy="27500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378" y="4107909"/>
            <a:ext cx="4353060" cy="275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03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/>
          <p:nvPr/>
        </p:nvSpPr>
        <p:spPr>
          <a:xfrm>
            <a:off x="553792" y="254241"/>
            <a:ext cx="11062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SO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SÁNH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GIỐNG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NHAU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HỒNG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–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1976"/>
            <a:ext cx="5512158" cy="5686023"/>
          </a:xfrm>
          <a:prstGeom prst="rect">
            <a:avLst/>
          </a:prstGeom>
        </p:spPr>
      </p:pic>
      <p:pic>
        <p:nvPicPr>
          <p:cNvPr id="4" name="Picture 2" descr="Một bức ảnh hoa cúc vàng | Nhiếp Ảnh JPG Tải xuống miễn phí - Pikb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397" y="811368"/>
            <a:ext cx="7130603" cy="604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91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/>
          <p:nvPr/>
        </p:nvSpPr>
        <p:spPr>
          <a:xfrm>
            <a:off x="564524" y="15817"/>
            <a:ext cx="11062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SO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SÁNH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GIỐNG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NHAU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HỒNG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–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1976"/>
            <a:ext cx="5512158" cy="5686023"/>
          </a:xfrm>
          <a:prstGeom prst="rect">
            <a:avLst/>
          </a:prstGeom>
        </p:spPr>
      </p:pic>
      <p:pic>
        <p:nvPicPr>
          <p:cNvPr id="13" name="Picture 2" descr="Một bức ảnh hoa cúc vàng | Nhiếp Ảnh JPG Tải xuống miễn phí - Pikbe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397" y="811368"/>
            <a:ext cx="7130603" cy="604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381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69"/>
    </mc:Choice>
    <mc:Fallback xmlns="">
      <p:transition spd="slow" advTm="169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aturesetmefreeblogbotq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4"/>
            <a:ext cx="12191999" cy="714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2451279" y="1581956"/>
            <a:ext cx="6858000" cy="1752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Ổ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n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định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tổ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chức</a:t>
            </a: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CC0099"/>
              </a:solidFill>
              <a:effectLst/>
              <a:cs typeface="Times New Roman" panose="02020603050405020304" pitchFamily="18" charset="0"/>
            </a:endParaRPr>
          </a:p>
        </p:txBody>
      </p:sp>
      <p:pic>
        <p:nvPicPr>
          <p:cNvPr id="6" name="Picture 8" descr="A021020"/>
          <p:cNvPicPr>
            <a:picLocks noChangeAspect="1"/>
          </p:cNvPicPr>
          <p:nvPr/>
        </p:nvPicPr>
        <p:blipFill>
          <a:blip r:embed="rId3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79764" y="0"/>
            <a:ext cx="1949450" cy="304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46282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aturesetmefreeblogbotq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4"/>
            <a:ext cx="12191999" cy="714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2451279" y="1581956"/>
            <a:ext cx="6858000" cy="1752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Nhận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biết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hoa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hồng</a:t>
            </a: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CC0099"/>
              </a:solidFill>
              <a:effectLst/>
              <a:cs typeface="Times New Roman" panose="02020603050405020304" pitchFamily="18" charset="0"/>
            </a:endParaRPr>
          </a:p>
        </p:txBody>
      </p:sp>
      <p:pic>
        <p:nvPicPr>
          <p:cNvPr id="6" name="Picture 8" descr="A021020"/>
          <p:cNvPicPr>
            <a:picLocks noChangeAspect="1"/>
          </p:cNvPicPr>
          <p:nvPr/>
        </p:nvPicPr>
        <p:blipFill>
          <a:blip r:embed="rId3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79764" y="0"/>
            <a:ext cx="1949450" cy="304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0482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540912" y="2029496"/>
            <a:ext cx="1996440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5"/>
          <p:cNvSpPr>
            <a:spLocks noChangeArrowheads="1"/>
          </p:cNvSpPr>
          <p:nvPr/>
        </p:nvSpPr>
        <p:spPr bwMode="auto">
          <a:xfrm>
            <a:off x="7452576" y="685800"/>
            <a:ext cx="25146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5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167425" y="2029496"/>
            <a:ext cx="2369927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15"/>
          <p:cNvSpPr>
            <a:spLocks noChangeArrowheads="1"/>
          </p:cNvSpPr>
          <p:nvPr/>
        </p:nvSpPr>
        <p:spPr bwMode="auto">
          <a:xfrm>
            <a:off x="9281376" y="4420674"/>
            <a:ext cx="25146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1147400" y="3887274"/>
            <a:ext cx="2779904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08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Box 7"/>
          <p:cNvSpPr txBox="1"/>
          <p:nvPr/>
        </p:nvSpPr>
        <p:spPr>
          <a:xfrm>
            <a:off x="2266682" y="254241"/>
            <a:ext cx="6993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dirty="0" err="1" smtClean="0">
                <a:solidFill>
                  <a:schemeClr val="accent4"/>
                </a:solidFill>
                <a:latin typeface="+mj-lt"/>
              </a:rPr>
              <a:t>CÔ</a:t>
            </a:r>
            <a:r>
              <a:rPr lang="en-US" altLang="en-US" sz="4000" dirty="0" smtClean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chemeClr val="accent4"/>
                </a:solidFill>
                <a:latin typeface="+mj-lt"/>
              </a:rPr>
              <a:t>KHÁI</a:t>
            </a:r>
            <a:r>
              <a:rPr lang="en-US" altLang="en-US" sz="4000" dirty="0" smtClean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chemeClr val="accent4"/>
                </a:solidFill>
                <a:latin typeface="+mj-lt"/>
              </a:rPr>
              <a:t>QUÁT</a:t>
            </a:r>
            <a:r>
              <a:rPr lang="en-US" altLang="en-US" sz="4000" dirty="0" smtClean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chemeClr val="accent4"/>
                </a:solidFill>
                <a:latin typeface="+mj-lt"/>
              </a:rPr>
              <a:t>LẠI</a:t>
            </a:r>
            <a:endParaRPr lang="vi-VN" altLang="en-US" sz="40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4" name="AutoShape 15"/>
          <p:cNvSpPr>
            <a:spLocks noChangeArrowheads="1"/>
          </p:cNvSpPr>
          <p:nvPr/>
        </p:nvSpPr>
        <p:spPr bwMode="auto">
          <a:xfrm>
            <a:off x="7826063" y="737315"/>
            <a:ext cx="25146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824247" y="773521"/>
            <a:ext cx="1996440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90152" y="2004242"/>
            <a:ext cx="2369927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1147400" y="3887274"/>
            <a:ext cx="2779904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auto">
          <a:xfrm>
            <a:off x="9281376" y="4420674"/>
            <a:ext cx="25146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76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/>
          <p:nvPr/>
        </p:nvSpPr>
        <p:spPr>
          <a:xfrm>
            <a:off x="2266682" y="254241"/>
            <a:ext cx="6993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MỞ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RỘNG</a:t>
            </a:r>
            <a:endParaRPr lang="vi-VN" altLang="en-US" sz="4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64" y="962126"/>
            <a:ext cx="3876540" cy="27598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652" y="962127"/>
            <a:ext cx="3915176" cy="27598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64" y="4098902"/>
            <a:ext cx="3876539" cy="27590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652" y="4098902"/>
            <a:ext cx="3915176" cy="275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56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aturesetmefreeblogbotq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4"/>
            <a:ext cx="12191999" cy="714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2451279" y="1581956"/>
            <a:ext cx="6858000" cy="1752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Nhận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biết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hoa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cúc</a:t>
            </a: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CC0099"/>
              </a:solidFill>
              <a:effectLst/>
              <a:cs typeface="Times New Roman" panose="02020603050405020304" pitchFamily="18" charset="0"/>
            </a:endParaRPr>
          </a:p>
        </p:txBody>
      </p:sp>
      <p:pic>
        <p:nvPicPr>
          <p:cNvPr id="6" name="Picture 8" descr="A021020"/>
          <p:cNvPicPr>
            <a:picLocks noChangeAspect="1"/>
          </p:cNvPicPr>
          <p:nvPr/>
        </p:nvPicPr>
        <p:blipFill>
          <a:blip r:embed="rId3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79764" y="0"/>
            <a:ext cx="1949450" cy="304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56537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ột bức ảnh hoa cúc vàng | Nhiếp Ảnh JPG Tải xuống miễn phí - Pikb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1065" y="-360608"/>
            <a:ext cx="13561453" cy="721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958403" y="1205248"/>
            <a:ext cx="2514600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15"/>
          <p:cNvSpPr>
            <a:spLocks noChangeArrowheads="1"/>
          </p:cNvSpPr>
          <p:nvPr/>
        </p:nvSpPr>
        <p:spPr bwMode="auto">
          <a:xfrm>
            <a:off x="8229600" y="685800"/>
            <a:ext cx="25146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61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145</Words>
  <Application>Microsoft Office PowerPoint</Application>
  <PresentationFormat>Widescreen</PresentationFormat>
  <Paragraphs>40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.VnTime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</dc:creator>
  <cp:lastModifiedBy>DELL-HS</cp:lastModifiedBy>
  <cp:revision>10</cp:revision>
  <dcterms:created xsi:type="dcterms:W3CDTF">2020-12-30T04:48:50Z</dcterms:created>
  <dcterms:modified xsi:type="dcterms:W3CDTF">2025-11-15T04:47:27Z</dcterms:modified>
</cp:coreProperties>
</file>