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9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jp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6.jpg"/><Relationship Id="rId11" Type="http://schemas.openxmlformats.org/officeDocument/2006/relationships/image" Target="../media/image10.jpeg"/><Relationship Id="rId5" Type="http://schemas.openxmlformats.org/officeDocument/2006/relationships/audio" Target="../media/audio7.wav"/><Relationship Id="rId10" Type="http://schemas.openxmlformats.org/officeDocument/2006/relationships/image" Target="../media/image24.jpeg"/><Relationship Id="rId4" Type="http://schemas.openxmlformats.org/officeDocument/2006/relationships/audio" Target="../media/audio6.wav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av"/><Relationship Id="rId7" Type="http://schemas.openxmlformats.org/officeDocument/2006/relationships/image" Target="../media/image6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wav"/><Relationship Id="rId7" Type="http://schemas.openxmlformats.org/officeDocument/2006/relationships/image" Target="../media/image6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7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7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-762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PHƯỜNG PHÚC LỢI</a:t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NGÔ THỊ DUYÊN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16" y="59410"/>
            <a:ext cx="1523929" cy="1533344"/>
          </a:xfrm>
          <a:prstGeom prst="rect">
            <a:avLst/>
          </a:prstGeom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5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75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750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454</Words>
  <Application>Microsoft Office PowerPoint</Application>
  <PresentationFormat>On-screen Show (4:3)</PresentationFormat>
  <Paragraphs>101</Paragraphs>
  <Slides>23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DELL-HS</cp:lastModifiedBy>
  <cp:revision>17</cp:revision>
  <dcterms:created xsi:type="dcterms:W3CDTF">2021-11-13T12:47:57Z</dcterms:created>
  <dcterms:modified xsi:type="dcterms:W3CDTF">2025-10-04T14:51:38Z</dcterms:modified>
</cp:coreProperties>
</file>