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C52-5CD9-455C-8851-6D70B446D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CEF06-D927-4894-AD0F-8277B6E8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5747-14D2-4608-8F29-6566F1BE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59BD7-4706-47B6-A3B6-90C658D4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93614-D3D3-4145-BFD2-9384C749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962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D188-C500-4A4F-BEBA-AE27332A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E258-1A1C-49C2-9B69-69FE3A11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80B-22AC-48E6-A2BA-E30C038A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6871-28D8-4297-9820-2912F85E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E933-9748-4302-84D9-4F2F7706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365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B10AA2-C9C1-41F9-A913-E3E0C3C8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93EE0-AAA2-4D58-8CAA-2B64685FD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4D009-4052-40DB-B3C4-CCE5B4B7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2A40B-697B-4C06-97CA-9FA54CC8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EA9B-B408-49EE-B817-AA1DBA9F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595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7AB2-46D5-41E0-B4DC-F16FF5A4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B5CE-96B1-49EC-823C-C9161A02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CF6E-74D7-4C23-B6EF-19DAD099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7228C-CF0B-45B3-B6D6-2EB80D54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746B1-5009-4EEA-B748-58510E4B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95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A24E-5FCF-410C-A386-817618EC3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719FC-2E67-4AFD-B711-DD79E557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288E4-F20C-4C88-8D28-BF56BFF6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9CB1-DA5B-4339-895F-D776944A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1DF52-E3F3-422F-9ACC-46BFE7C4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733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EDA57-1938-46B2-B7D3-0C8F54C8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47A5-E410-436A-ADC4-AC27835F1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A787E-1B00-4C9B-B003-564EFAB30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F2A07-558B-4686-AB58-2C726FF9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ED764-705E-470A-8A43-58FA5DF0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169E4-45A6-4100-9CB3-838FB42E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7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C1E2-78C4-4978-B78A-B1C53F72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4D126-FCAA-4C6E-9522-453D0319E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33317-324C-4E73-BB0F-5CD7E0B9D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9D06-0448-487D-96BA-6250FFAFA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7081E-F9B6-47B5-AA7A-5EC85DD680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23154-5AFC-4976-81A3-340F1D9B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16872-23CA-4720-97C9-D4561537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0B27E-6341-4C46-BB36-592998D3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962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FC881-D4BD-4C59-A898-C7DC8E3A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A5018-CC2D-41E0-842B-A1D57858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2D6BB-E683-4013-99C7-F64AA4B4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2916E-5064-4240-8261-CAD4A412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518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903563-1101-4BE1-A4D5-D0253B30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DBD57-C35E-4546-893A-B487866D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BA7B4-41C9-492D-87B1-7A9D00A8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7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7E41E-5835-41DC-B599-6396D970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19E82-7D13-43A5-A2CF-31B64C5E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27223-5131-43D6-8005-67023E17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4313-DB27-46C5-9333-40BE62ED4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B0FE5-498F-4817-8ED8-DAF2E64D1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3C08A-3C3C-4250-AB0E-EBFEB8FD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90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00C5B-3A8A-421A-B085-F508E511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6490F4-42B0-4C5D-8AD6-9FBB4A7C4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44904-6904-4096-83AD-5187E2C86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EA633-37E7-492C-86FA-3708DFDA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80B5A-8EAA-4BF5-B8A5-3B840D66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26910-46F5-4629-A85E-AC361D03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408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9EED-33C1-40A6-A9FD-D9A01F90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A99FD-38A0-47E8-8116-0C9DA4FAB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1BD9-5868-49F1-858D-383373E2E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8FDE-09C8-4BBF-86E2-2D4296CF75FA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A7AB-BA10-4F14-855A-73AC2401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9A3C-87AA-48E5-AD9B-D51D1A923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099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424F-A1B4-493F-BA38-7C2CABC1B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9D4FA-8085-49EC-A163-3B3564CEC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6CF44-38F9-4AA7-9B47-0B8C288B8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4"/>
            <a:ext cx="12192000" cy="6856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DF170C-E3F6-44AF-B73D-A8D8D0C9AC15}"/>
              </a:ext>
            </a:extLst>
          </p:cNvPr>
          <p:cNvSpPr txBox="1"/>
          <p:nvPr/>
        </p:nvSpPr>
        <p:spPr>
          <a:xfrm>
            <a:off x="2143124" y="1231900"/>
            <a:ext cx="80454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</a:rPr>
              <a:t>LĨNH VỰC PHÁT TRIỂN THẨM MĨ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</a:rPr>
              <a:t>Đề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tài</a:t>
            </a:r>
            <a:r>
              <a:rPr lang="en-US" sz="4000" b="1">
                <a:latin typeface="Times New Roman" panose="02020603050405020304" pitchFamily="18" charset="0"/>
              </a:rPr>
              <a:t>: </a:t>
            </a:r>
            <a:r>
              <a:rPr lang="en-US" sz="4000" b="1" smtClean="0">
                <a:latin typeface="Times New Roman" panose="02020603050405020304" pitchFamily="18" charset="0"/>
              </a:rPr>
              <a:t>Nặn bánh xe</a:t>
            </a:r>
            <a:endParaRPr lang="en-US" sz="40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Lứa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tuổi</a:t>
            </a:r>
            <a:r>
              <a:rPr lang="en-US" sz="2400" b="1" dirty="0">
                <a:latin typeface="Times New Roman" panose="02020603050405020304" pitchFamily="18" charset="0"/>
              </a:rPr>
              <a:t>: 24 – 36 </a:t>
            </a:r>
            <a:r>
              <a:rPr lang="en-US" sz="2400" b="1" dirty="0" err="1">
                <a:latin typeface="Times New Roman" panose="02020603050405020304" pitchFamily="18" charset="0"/>
              </a:rPr>
              <a:t>tháng</a:t>
            </a:r>
            <a:endParaRPr lang="en-US" sz="24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</a:rPr>
              <a:t>: 15-17 </a:t>
            </a:r>
            <a:r>
              <a:rPr lang="en-US" sz="2400" b="1" dirty="0" err="1">
                <a:latin typeface="Times New Roman" panose="02020603050405020304" pitchFamily="18" charset="0"/>
              </a:rPr>
              <a:t>phút</a:t>
            </a:r>
            <a:endParaRPr lang="en-US" sz="2400" b="1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F8BF77-2DEA-4379-88CB-C3EC7C880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586" y="1600200"/>
            <a:ext cx="26765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2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5124" y="951413"/>
            <a:ext cx="4946876" cy="49468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891"/>
            <a:ext cx="7139629" cy="568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1008614"/>
            <a:ext cx="9104811" cy="497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9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4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49515F-EA6C-4D93-9DC0-6449E1E91DA3}"/>
              </a:ext>
            </a:extLst>
          </p:cNvPr>
          <p:cNvSpPr txBox="1"/>
          <p:nvPr/>
        </p:nvSpPr>
        <p:spPr>
          <a:xfrm>
            <a:off x="2821156" y="995442"/>
            <a:ext cx="651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</a:rPr>
              <a:t>TRẺ  THỰC HIỆN</a:t>
            </a:r>
            <a:endParaRPr lang="vi-VN" sz="3600" b="1" dirty="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20057" b="18228"/>
          <a:stretch/>
        </p:blipFill>
        <p:spPr>
          <a:xfrm>
            <a:off x="2965269" y="1641773"/>
            <a:ext cx="6113417" cy="435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90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2A3B12C-9F06-A7E9-3B76-743EB3DC5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264" y="2580967"/>
            <a:ext cx="9144000" cy="1622169"/>
          </a:xfrm>
        </p:spPr>
        <p:txBody>
          <a:bodyPr>
            <a:normAutofit/>
          </a:bodyPr>
          <a:lstStyle/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33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Cảm ơn quý vị đại biểu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21</cp:revision>
  <dcterms:created xsi:type="dcterms:W3CDTF">2023-10-15T07:18:21Z</dcterms:created>
  <dcterms:modified xsi:type="dcterms:W3CDTF">2026-04-13T02:30:14Z</dcterms:modified>
</cp:coreProperties>
</file>