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NT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1284551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46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Admin</cp:lastModifiedBy>
  <cp:revision>18</cp:revision>
  <dcterms:created xsi:type="dcterms:W3CDTF">2018-09-23T00:58:49Z</dcterms:created>
  <dcterms:modified xsi:type="dcterms:W3CDTF">2026-04-06T03:01:13Z</dcterms:modified>
</cp:coreProperties>
</file>