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8" r:id="rId2"/>
    <p:sldId id="329" r:id="rId3"/>
    <p:sldId id="357" r:id="rId4"/>
    <p:sldId id="330" r:id="rId5"/>
    <p:sldId id="366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LL" initials="D" lastIdx="1" clrIdx="0">
    <p:extLst>
      <p:ext uri="{19B8F6BF-5375-455C-9EA6-DF929625EA0E}">
        <p15:presenceInfo xmlns:p15="http://schemas.microsoft.com/office/powerpoint/2012/main" userId="DEL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AA3506"/>
    <a:srgbClr val="00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40" autoAdjust="0"/>
    <p:restoredTop sz="94660"/>
  </p:normalViewPr>
  <p:slideViewPr>
    <p:cSldViewPr snapToGrid="0">
      <p:cViewPr varScale="1">
        <p:scale>
          <a:sx n="73" d="100"/>
          <a:sy n="73" d="100"/>
        </p:scale>
        <p:origin x="53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2B088-AE67-4FA8-977F-39FAD86F09D6}" type="datetimeFigureOut">
              <a:rPr lang="en-US" smtClean="0"/>
              <a:t>13/4/2026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E85E7-A2F5-468A-BD24-72394510F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407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2B088-AE67-4FA8-977F-39FAD86F09D6}" type="datetimeFigureOut">
              <a:rPr lang="en-US" smtClean="0"/>
              <a:t>13/4/2026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E85E7-A2F5-468A-BD24-72394510F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736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2B088-AE67-4FA8-977F-39FAD86F09D6}" type="datetimeFigureOut">
              <a:rPr lang="en-US" smtClean="0"/>
              <a:t>13/4/2026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E85E7-A2F5-468A-BD24-72394510F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783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2B088-AE67-4FA8-977F-39FAD86F09D6}" type="datetimeFigureOut">
              <a:rPr lang="en-US" smtClean="0"/>
              <a:t>13/4/2026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E85E7-A2F5-468A-BD24-72394510F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324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2B088-AE67-4FA8-977F-39FAD86F09D6}" type="datetimeFigureOut">
              <a:rPr lang="en-US" smtClean="0"/>
              <a:t>13/4/2026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E85E7-A2F5-468A-BD24-72394510F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066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2B088-AE67-4FA8-977F-39FAD86F09D6}" type="datetimeFigureOut">
              <a:rPr lang="en-US" smtClean="0"/>
              <a:t>13/4/2026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E85E7-A2F5-468A-BD24-72394510F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235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2B088-AE67-4FA8-977F-39FAD86F09D6}" type="datetimeFigureOut">
              <a:rPr lang="en-US" smtClean="0"/>
              <a:t>13/4/2026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E85E7-A2F5-468A-BD24-72394510F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631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2B088-AE67-4FA8-977F-39FAD86F09D6}" type="datetimeFigureOut">
              <a:rPr lang="en-US" smtClean="0"/>
              <a:t>13/4/2026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E85E7-A2F5-468A-BD24-72394510F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495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2B088-AE67-4FA8-977F-39FAD86F09D6}" type="datetimeFigureOut">
              <a:rPr lang="en-US" smtClean="0"/>
              <a:t>13/4/2026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E85E7-A2F5-468A-BD24-72394510F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802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2B088-AE67-4FA8-977F-39FAD86F09D6}" type="datetimeFigureOut">
              <a:rPr lang="en-US" smtClean="0"/>
              <a:t>13/4/2026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E85E7-A2F5-468A-BD24-72394510F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156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2B088-AE67-4FA8-977F-39FAD86F09D6}" type="datetimeFigureOut">
              <a:rPr lang="en-US" smtClean="0"/>
              <a:t>13/4/2026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E85E7-A2F5-468A-BD24-72394510F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055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22B088-AE67-4FA8-977F-39FAD86F09D6}" type="datetimeFigureOut">
              <a:rPr lang="en-US" smtClean="0"/>
              <a:t>13/4/2026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CE85E7-A2F5-468A-BD24-72394510F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330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gif"/><Relationship Id="rId11" Type="http://schemas.openxmlformats.org/officeDocument/2006/relationships/image" Target="../media/image12.gif"/><Relationship Id="rId5" Type="http://schemas.openxmlformats.org/officeDocument/2006/relationships/image" Target="../media/image7.gif"/><Relationship Id="rId10" Type="http://schemas.openxmlformats.org/officeDocument/2006/relationships/image" Target="../media/image11.png"/><Relationship Id="rId4" Type="http://schemas.openxmlformats.org/officeDocument/2006/relationships/image" Target="../media/image6.jpg"/><Relationship Id="rId9" Type="http://schemas.openxmlformats.org/officeDocument/2006/relationships/image" Target="../media/image10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7" Type="http://schemas.openxmlformats.org/officeDocument/2006/relationships/image" Target="../media/image10.gi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gif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13" Type="http://schemas.openxmlformats.org/officeDocument/2006/relationships/image" Target="../media/image22.gif"/><Relationship Id="rId18" Type="http://schemas.openxmlformats.org/officeDocument/2006/relationships/image" Target="../media/image2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6.gif"/><Relationship Id="rId12" Type="http://schemas.openxmlformats.org/officeDocument/2006/relationships/image" Target="../media/image21.gif"/><Relationship Id="rId17" Type="http://schemas.openxmlformats.org/officeDocument/2006/relationships/image" Target="../media/image24.jpeg"/><Relationship Id="rId2" Type="http://schemas.microsoft.com/office/2007/relationships/media" Target="../media/media2.mp4"/><Relationship Id="rId16" Type="http://schemas.openxmlformats.org/officeDocument/2006/relationships/image" Target="../media/image12.gif"/><Relationship Id="rId1" Type="http://schemas.openxmlformats.org/officeDocument/2006/relationships/video" Target="NULL" TargetMode="External"/><Relationship Id="rId6" Type="http://schemas.openxmlformats.org/officeDocument/2006/relationships/image" Target="../media/image15.gif"/><Relationship Id="rId11" Type="http://schemas.openxmlformats.org/officeDocument/2006/relationships/image" Target="../media/image20.gif"/><Relationship Id="rId5" Type="http://schemas.openxmlformats.org/officeDocument/2006/relationships/image" Target="../media/image14.gif"/><Relationship Id="rId15" Type="http://schemas.openxmlformats.org/officeDocument/2006/relationships/image" Target="../media/image4.gif"/><Relationship Id="rId10" Type="http://schemas.openxmlformats.org/officeDocument/2006/relationships/image" Target="../media/image19.gif"/><Relationship Id="rId4" Type="http://schemas.openxmlformats.org/officeDocument/2006/relationships/image" Target="../media/image13.jpg"/><Relationship Id="rId9" Type="http://schemas.openxmlformats.org/officeDocument/2006/relationships/image" Target="../media/image18.gif"/><Relationship Id="rId14" Type="http://schemas.openxmlformats.org/officeDocument/2006/relationships/image" Target="../media/image2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gif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gif"/><Relationship Id="rId5" Type="http://schemas.openxmlformats.org/officeDocument/2006/relationships/image" Target="../media/image29.gif"/><Relationship Id="rId4" Type="http://schemas.openxmlformats.org/officeDocument/2006/relationships/image" Target="../media/image2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A0A1ECB2-23A5-13DD-7111-7E8127084B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08" y="-17645"/>
            <a:ext cx="12192000" cy="6858000"/>
          </a:xfrm>
          <a:prstGeom prst="rect">
            <a:avLst/>
          </a:prstGeom>
        </p:spPr>
      </p:pic>
      <p:sp>
        <p:nvSpPr>
          <p:cNvPr id="21" name="AutoShape 4" descr="Top 20 hình nền powerpoint mầm non đẹp, dễ thương nhất">
            <a:extLst>
              <a:ext uri="{FF2B5EF4-FFF2-40B4-BE49-F238E27FC236}">
                <a16:creationId xmlns:a16="http://schemas.microsoft.com/office/drawing/2014/main" id="{F8C293BD-2D43-E942-8A89-89A638375C1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WordArt 21">
            <a:extLst>
              <a:ext uri="{FF2B5EF4-FFF2-40B4-BE49-F238E27FC236}">
                <a16:creationId xmlns:a16="http://schemas.microsoft.com/office/drawing/2014/main" id="{4A2604F1-A8F6-F66E-6420-6D89DF0E610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948070" y="-475422"/>
            <a:ext cx="8295860" cy="3411355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8139"/>
              </a:avLst>
            </a:prstTxWarp>
          </a:bodyPr>
          <a:lstStyle/>
          <a:p>
            <a:pPr algn="ctr"/>
            <a:endParaRPr lang="en-US" sz="2700" b="1" kern="10" dirty="0">
              <a:ln w="9525">
                <a:solidFill>
                  <a:srgbClr val="0000CC"/>
                </a:solidFill>
                <a:round/>
                <a:headEnd/>
                <a:tailEnd/>
              </a:ln>
              <a:solidFill>
                <a:srgbClr val="FF0066"/>
              </a:solidFill>
              <a:effectLst>
                <a:outerShdw dist="35921" dir="2700000" algn="ctr" rotWithShape="0">
                  <a:srgbClr val="FF66FF"/>
                </a:outerShdw>
              </a:effectLst>
              <a:cs typeface="Arial" panose="020B0604020202020204" pitchFamily="34" charset="0"/>
            </a:endParaRPr>
          </a:p>
          <a:p>
            <a:pPr algn="ctr"/>
            <a:r>
              <a:rPr lang="en-US" sz="2700" b="1" kern="10" dirty="0">
                <a:ln w="9525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35921" dir="2700000" algn="ctr" rotWithShape="0">
                    <a:srgbClr val="FF66FF"/>
                  </a:outerShdw>
                </a:effectLst>
                <a:cs typeface="Arial" panose="020B0604020202020204" pitchFamily="34" charset="0"/>
              </a:rPr>
              <a:t>LĨNH VỰC: PHÁT TRIỂN THẨM MỸ</a:t>
            </a:r>
          </a:p>
          <a:p>
            <a:pPr algn="ctr"/>
            <a:endParaRPr lang="en-US" sz="2700" b="1" kern="10" dirty="0">
              <a:ln w="9525">
                <a:solidFill>
                  <a:srgbClr val="0000CC"/>
                </a:solidFill>
                <a:round/>
                <a:headEnd/>
                <a:tailEnd/>
              </a:ln>
              <a:solidFill>
                <a:srgbClr val="FF0066"/>
              </a:solidFill>
              <a:effectLst>
                <a:outerShdw dist="35921" dir="2700000" algn="ctr" rotWithShape="0">
                  <a:srgbClr val="FF66FF"/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8A14F6D-A176-8308-577E-8B549220A96C}"/>
              </a:ext>
            </a:extLst>
          </p:cNvPr>
          <p:cNvSpPr/>
          <p:nvPr/>
        </p:nvSpPr>
        <p:spPr>
          <a:xfrm>
            <a:off x="2742849" y="1644340"/>
            <a:ext cx="6962099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HOẠT ĐỘNG HỌC : GIÁO DỤC ÂM NHẠC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F87E2BA-9D64-0A5E-966E-5BFE58BC0B7B}"/>
              </a:ext>
            </a:extLst>
          </p:cNvPr>
          <p:cNvSpPr/>
          <p:nvPr/>
        </p:nvSpPr>
        <p:spPr>
          <a:xfrm>
            <a:off x="3879978" y="2302515"/>
            <a:ext cx="4644092" cy="992579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>
              <a:defRPr/>
            </a:pPr>
            <a:r>
              <a:rPr lang="en-GB" sz="3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VĐTN: “MÚA CHO MẸ XEM”</a:t>
            </a:r>
          </a:p>
          <a:p>
            <a:pPr algn="ctr">
              <a:defRPr/>
            </a:pPr>
            <a:r>
              <a:rPr lang="en-GB" sz="3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NGHE HÁT: “MẸ ƠI CÓ BIẾT”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0900F82-6D17-D67F-E6B3-AD4640452CAA}"/>
              </a:ext>
            </a:extLst>
          </p:cNvPr>
          <p:cNvSpPr/>
          <p:nvPr/>
        </p:nvSpPr>
        <p:spPr>
          <a:xfrm>
            <a:off x="4140926" y="3327111"/>
            <a:ext cx="3291839" cy="5309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defRPr/>
            </a:pPr>
            <a:r>
              <a:rPr lang="en-GB" sz="30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66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LỚP</a:t>
            </a:r>
            <a:r>
              <a:rPr lang="en-GB" sz="3000" b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66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: </a:t>
            </a:r>
            <a:r>
              <a:rPr lang="en-GB" sz="3000" b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66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NT</a:t>
            </a:r>
            <a:endParaRPr lang="en-US" sz="3000" b="1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66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8897A6B-B4CA-20C9-F99C-7C0B0B783D61}"/>
              </a:ext>
            </a:extLst>
          </p:cNvPr>
          <p:cNvSpPr/>
          <p:nvPr/>
        </p:nvSpPr>
        <p:spPr>
          <a:xfrm>
            <a:off x="5030068" y="3826489"/>
            <a:ext cx="1936620" cy="53091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>
              <a:defRPr/>
            </a:pPr>
            <a:r>
              <a:rPr lang="en-GB" sz="3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</a:rPr>
              <a:t>GIÁO </a:t>
            </a:r>
            <a:r>
              <a:rPr lang="en-GB" sz="30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</a:rPr>
              <a:t>VIÊN</a:t>
            </a:r>
            <a:r>
              <a:rPr lang="en-GB" sz="3000" b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</a:rPr>
              <a:t>:</a:t>
            </a:r>
            <a:endParaRPr lang="en-GB" sz="3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0070C0"/>
              </a:solidFill>
            </a:endParaRPr>
          </a:p>
        </p:txBody>
      </p:sp>
      <p:pic>
        <p:nvPicPr>
          <p:cNvPr id="35" name="Picture 5">
            <a:extLst>
              <a:ext uri="{FF2B5EF4-FFF2-40B4-BE49-F238E27FC236}">
                <a16:creationId xmlns:a16="http://schemas.microsoft.com/office/drawing/2014/main" id="{ED649CBE-4048-8B1C-0CCD-B6021C497D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082"/>
            <a:ext cx="2424112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5">
            <a:extLst>
              <a:ext uri="{FF2B5EF4-FFF2-40B4-BE49-F238E27FC236}">
                <a16:creationId xmlns:a16="http://schemas.microsoft.com/office/drawing/2014/main" id="{30A0BDAE-BF6D-F8C3-3CE9-1BAA6AAE86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7888" y="35290"/>
            <a:ext cx="2424112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14">
            <a:extLst>
              <a:ext uri="{FF2B5EF4-FFF2-40B4-BE49-F238E27FC236}">
                <a16:creationId xmlns:a16="http://schemas.microsoft.com/office/drawing/2014/main" id="{13CA370E-99F4-C309-C137-B65C7ED37B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59" y="277813"/>
            <a:ext cx="993775" cy="533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14">
            <a:extLst>
              <a:ext uri="{FF2B5EF4-FFF2-40B4-BE49-F238E27FC236}">
                <a16:creationId xmlns:a16="http://schemas.microsoft.com/office/drawing/2014/main" id="{AE54108D-85F5-9A7C-7405-60F1E5B8E5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5093" y="261751"/>
            <a:ext cx="993775" cy="533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8">
            <a:extLst>
              <a:ext uri="{FF2B5EF4-FFF2-40B4-BE49-F238E27FC236}">
                <a16:creationId xmlns:a16="http://schemas.microsoft.com/office/drawing/2014/main" id="{49D72D10-E62F-1231-5362-CC5FBEE614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0905" y="6269956"/>
            <a:ext cx="1281112" cy="530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8">
            <a:extLst>
              <a:ext uri="{FF2B5EF4-FFF2-40B4-BE49-F238E27FC236}">
                <a16:creationId xmlns:a16="http://schemas.microsoft.com/office/drawing/2014/main" id="{605B3150-2E8A-4A12-7E97-E616420D34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3981" y="6141673"/>
            <a:ext cx="1281112" cy="68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Anh Dong (13)">
            <a:extLst>
              <a:ext uri="{FF2B5EF4-FFF2-40B4-BE49-F238E27FC236}">
                <a16:creationId xmlns:a16="http://schemas.microsoft.com/office/drawing/2014/main" id="{72C38880-EB94-3C68-9652-B9F165ACE5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0087" y="-92887"/>
            <a:ext cx="695325" cy="56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nh Dong (13)">
            <a:extLst>
              <a:ext uri="{FF2B5EF4-FFF2-40B4-BE49-F238E27FC236}">
                <a16:creationId xmlns:a16="http://schemas.microsoft.com/office/drawing/2014/main" id="{7FE81D3E-9102-4646-8601-24E85BEEAF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795" y="-78463"/>
            <a:ext cx="695325" cy="56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nh Dong (13)">
            <a:extLst>
              <a:ext uri="{FF2B5EF4-FFF2-40B4-BE49-F238E27FC236}">
                <a16:creationId xmlns:a16="http://schemas.microsoft.com/office/drawing/2014/main" id="{DAEEA47C-68AE-E0EE-8DC1-AFF7B7FEFC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6433" y="241936"/>
            <a:ext cx="695325" cy="56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nh Dong (13)">
            <a:extLst>
              <a:ext uri="{FF2B5EF4-FFF2-40B4-BE49-F238E27FC236}">
                <a16:creationId xmlns:a16="http://schemas.microsoft.com/office/drawing/2014/main" id="{8F3FE693-B40E-5DDD-7AFA-D5AA9608B3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1350" y="-82458"/>
            <a:ext cx="695325" cy="56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8799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58333E-6 3.33333E-6 L 4.58333E-6 -0.07223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350"/>
                            </p:stCondLst>
                            <p:childTnLst>
                              <p:par>
                                <p:cTn id="12" presetID="34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58333E-6 3.33333E-6 L 4.58333E-6 -0.07223 " pathEditMode="relative" rAng="0" ptsTypes="AA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EE50F5-3666-039E-33C9-A4F3B34F85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578" y="0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9832BBE-02BC-0DCF-531D-C32C80695D9F}"/>
              </a:ext>
            </a:extLst>
          </p:cNvPr>
          <p:cNvSpPr/>
          <p:nvPr/>
        </p:nvSpPr>
        <p:spPr>
          <a:xfrm>
            <a:off x="1504121" y="2014330"/>
            <a:ext cx="9508435" cy="396240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en-GB" sz="5400" b="1" dirty="0">
              <a:ln/>
              <a:solidFill>
                <a:schemeClr val="accent4"/>
              </a:solidFill>
            </a:endParaRPr>
          </a:p>
          <a:p>
            <a:pPr algn="ctr"/>
            <a:endParaRPr lang="en-GB" sz="5400" b="1" dirty="0">
              <a:ln/>
              <a:solidFill>
                <a:schemeClr val="accent4"/>
              </a:solidFill>
            </a:endParaRPr>
          </a:p>
          <a:p>
            <a:pPr algn="ctr"/>
            <a:endParaRPr lang="en-GB" sz="5400" b="1" dirty="0">
              <a:ln/>
              <a:solidFill>
                <a:schemeClr val="accent4"/>
              </a:solidFill>
            </a:endParaRPr>
          </a:p>
          <a:p>
            <a:pPr algn="ctr"/>
            <a:endParaRPr lang="en-GB" sz="5400" b="1" dirty="0">
              <a:ln/>
              <a:solidFill>
                <a:schemeClr val="accent4"/>
              </a:solidFill>
            </a:endParaRPr>
          </a:p>
          <a:p>
            <a:pPr algn="ctr"/>
            <a:endParaRPr lang="en-GB" sz="5400" b="1" dirty="0">
              <a:ln/>
              <a:solidFill>
                <a:schemeClr val="accent4"/>
              </a:solidFill>
            </a:endParaRPr>
          </a:p>
          <a:p>
            <a:pPr algn="ctr"/>
            <a:endParaRPr lang="en-GB" sz="5400" b="1" dirty="0">
              <a:ln/>
              <a:solidFill>
                <a:schemeClr val="accent4"/>
              </a:solidFill>
            </a:endParaRPr>
          </a:p>
          <a:p>
            <a:pPr algn="ctr"/>
            <a:endParaRPr lang="en-GB" sz="5400" b="1" dirty="0">
              <a:ln/>
              <a:solidFill>
                <a:schemeClr val="accent4"/>
              </a:solidFill>
            </a:endParaRPr>
          </a:p>
          <a:p>
            <a:pPr algn="ctr"/>
            <a:endParaRPr lang="en-GB" sz="5400" b="1" dirty="0">
              <a:ln/>
              <a:solidFill>
                <a:schemeClr val="accent4"/>
              </a:solidFill>
            </a:endParaRPr>
          </a:p>
          <a:p>
            <a:pPr algn="ctr"/>
            <a:r>
              <a:rPr lang="vi-VN" sz="5400" b="1" dirty="0">
                <a:ln/>
                <a:solidFill>
                  <a:srgbClr val="FF0000"/>
                </a:solidFill>
              </a:rPr>
              <a:t>Bé yêu âm nhạc</a:t>
            </a:r>
            <a:endParaRPr lang="en-GB" sz="5400" b="1" dirty="0">
              <a:ln/>
              <a:solidFill>
                <a:srgbClr val="FF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EFC5892-B3A4-49F9-89C2-047CC8B916B2}"/>
              </a:ext>
            </a:extLst>
          </p:cNvPr>
          <p:cNvSpPr/>
          <p:nvPr/>
        </p:nvSpPr>
        <p:spPr>
          <a:xfrm>
            <a:off x="3648308" y="608448"/>
            <a:ext cx="4895379" cy="923330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5400" b="1" cap="none" spc="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00B050"/>
                </a:solidFill>
                <a:effectLst/>
              </a:rPr>
              <a:t>CHƯƠNG TRÌNH</a:t>
            </a:r>
          </a:p>
        </p:txBody>
      </p:sp>
      <p:pic>
        <p:nvPicPr>
          <p:cNvPr id="2050" name="Picture 2" descr="Anh Dong (283)">
            <a:extLst>
              <a:ext uri="{FF2B5EF4-FFF2-40B4-BE49-F238E27FC236}">
                <a16:creationId xmlns:a16="http://schemas.microsoft.com/office/drawing/2014/main" id="{55D00355-802A-7EEF-FAB7-C604367F03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708" y="2139234"/>
            <a:ext cx="4237559" cy="3586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Anh Dong (283)">
            <a:extLst>
              <a:ext uri="{FF2B5EF4-FFF2-40B4-BE49-F238E27FC236}">
                <a16:creationId xmlns:a16="http://schemas.microsoft.com/office/drawing/2014/main" id="{9B609704-D7B3-619E-33A2-C9D7AD55C1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8338" y="909984"/>
            <a:ext cx="4064927" cy="3440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Anh Dong (270)">
            <a:extLst>
              <a:ext uri="{FF2B5EF4-FFF2-40B4-BE49-F238E27FC236}">
                <a16:creationId xmlns:a16="http://schemas.microsoft.com/office/drawing/2014/main" id="{9D202D97-D0FD-360E-34AB-0B1083E7F9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3265" y="5088833"/>
            <a:ext cx="970100" cy="541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Anh Dong (95)">
            <a:extLst>
              <a:ext uri="{FF2B5EF4-FFF2-40B4-BE49-F238E27FC236}">
                <a16:creationId xmlns:a16="http://schemas.microsoft.com/office/drawing/2014/main" id="{410A1F0A-DB95-F9C3-56A7-73C46E0095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7689" y="-136204"/>
            <a:ext cx="2289733" cy="2289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>
            <a:extLst>
              <a:ext uri="{FF2B5EF4-FFF2-40B4-BE49-F238E27FC236}">
                <a16:creationId xmlns:a16="http://schemas.microsoft.com/office/drawing/2014/main" id="{A1E17958-A648-282A-A3AD-9A868299AC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1854" y="6302904"/>
            <a:ext cx="1281112" cy="530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>
            <a:extLst>
              <a:ext uri="{FF2B5EF4-FFF2-40B4-BE49-F238E27FC236}">
                <a16:creationId xmlns:a16="http://schemas.microsoft.com/office/drawing/2014/main" id="{DB37A205-F9B4-F814-06FA-30A53C63B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266" y="6327085"/>
            <a:ext cx="1281112" cy="530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">
            <a:extLst>
              <a:ext uri="{FF2B5EF4-FFF2-40B4-BE49-F238E27FC236}">
                <a16:creationId xmlns:a16="http://schemas.microsoft.com/office/drawing/2014/main" id="{6FA2F763-CA67-9011-8AE9-B4E85927B5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8678" y="6327084"/>
            <a:ext cx="1281112" cy="530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 descr="Anh Dong (124)">
            <a:extLst>
              <a:ext uri="{FF2B5EF4-FFF2-40B4-BE49-F238E27FC236}">
                <a16:creationId xmlns:a16="http://schemas.microsoft.com/office/drawing/2014/main" id="{35EB282C-24C3-F813-5DF6-F164CE2EDA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574" y="6141390"/>
            <a:ext cx="4762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Anh Dong (124)">
            <a:extLst>
              <a:ext uri="{FF2B5EF4-FFF2-40B4-BE49-F238E27FC236}">
                <a16:creationId xmlns:a16="http://schemas.microsoft.com/office/drawing/2014/main" id="{92A07A33-1A28-FE8A-A482-1BD3B30710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1665" y="6302903"/>
            <a:ext cx="360365" cy="360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Anh Dong (124)">
            <a:extLst>
              <a:ext uri="{FF2B5EF4-FFF2-40B4-BE49-F238E27FC236}">
                <a16:creationId xmlns:a16="http://schemas.microsoft.com/office/drawing/2014/main" id="{B87881ED-63E9-4D5C-B136-9234EFE1EC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4190" y="6249551"/>
            <a:ext cx="352931" cy="352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Nhac-chuyen-chuong-trinh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7B56E3F6-3EC7-23D7-9DF1-1BF0C797617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110098" y="6430664"/>
            <a:ext cx="360365" cy="360365"/>
          </a:xfrm>
          <a:prstGeom prst="rect">
            <a:avLst/>
          </a:prstGeom>
        </p:spPr>
      </p:pic>
      <p:pic>
        <p:nvPicPr>
          <p:cNvPr id="16" name="Picture 16" descr="Anh Dong (1)">
            <a:extLst>
              <a:ext uri="{FF2B5EF4-FFF2-40B4-BE49-F238E27FC236}">
                <a16:creationId xmlns:a16="http://schemas.microsoft.com/office/drawing/2014/main" id="{67FBC701-53CA-5B71-8CCA-15C7F00AB1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6973" y="6284612"/>
            <a:ext cx="581025" cy="52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2199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2DC5FA-E862-E096-0742-EE944BA96A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84793C8-F10D-C3BF-9358-A807ADC652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0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0964904-699E-78F1-9679-C4542D5877B8}"/>
              </a:ext>
            </a:extLst>
          </p:cNvPr>
          <p:cNvSpPr/>
          <p:nvPr/>
        </p:nvSpPr>
        <p:spPr>
          <a:xfrm>
            <a:off x="1504119" y="1878132"/>
            <a:ext cx="9508435" cy="396240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en-GB" sz="5400" b="1" dirty="0">
              <a:ln/>
              <a:solidFill>
                <a:schemeClr val="accent4"/>
              </a:solidFill>
            </a:endParaRPr>
          </a:p>
          <a:p>
            <a:pPr algn="ctr"/>
            <a:endParaRPr lang="en-GB" sz="5400" b="1" dirty="0">
              <a:ln/>
              <a:solidFill>
                <a:schemeClr val="accent4"/>
              </a:solidFill>
            </a:endParaRPr>
          </a:p>
          <a:p>
            <a:pPr algn="ctr"/>
            <a:endParaRPr lang="en-GB" sz="5400" b="1" dirty="0">
              <a:ln/>
              <a:solidFill>
                <a:schemeClr val="accent4"/>
              </a:solidFill>
            </a:endParaRPr>
          </a:p>
          <a:p>
            <a:pPr algn="ctr"/>
            <a:endParaRPr lang="en-GB" sz="5400" b="1" dirty="0">
              <a:ln/>
              <a:solidFill>
                <a:schemeClr val="accent4"/>
              </a:solidFill>
            </a:endParaRPr>
          </a:p>
          <a:p>
            <a:pPr algn="ctr"/>
            <a:endParaRPr lang="en-GB" sz="5400" b="1" dirty="0">
              <a:ln/>
              <a:solidFill>
                <a:schemeClr val="accent4"/>
              </a:solidFill>
            </a:endParaRPr>
          </a:p>
          <a:p>
            <a:pPr algn="ctr"/>
            <a:endParaRPr lang="en-GB" sz="5400" b="1" dirty="0">
              <a:ln/>
              <a:solidFill>
                <a:schemeClr val="accent4"/>
              </a:solidFill>
            </a:endParaRPr>
          </a:p>
          <a:p>
            <a:pPr algn="ctr"/>
            <a:endParaRPr lang="en-GB" sz="5400" b="1" dirty="0">
              <a:ln/>
              <a:solidFill>
                <a:schemeClr val="accent4"/>
              </a:solidFill>
            </a:endParaRPr>
          </a:p>
          <a:p>
            <a:pPr algn="ctr"/>
            <a:endParaRPr lang="en-GB" sz="5400" b="1" dirty="0">
              <a:ln/>
              <a:solidFill>
                <a:schemeClr val="accent4"/>
              </a:solidFill>
            </a:endParaRPr>
          </a:p>
        </p:txBody>
      </p:sp>
      <p:pic>
        <p:nvPicPr>
          <p:cNvPr id="2050" name="Picture 2" descr="Anh Dong (283)">
            <a:extLst>
              <a:ext uri="{FF2B5EF4-FFF2-40B4-BE49-F238E27FC236}">
                <a16:creationId xmlns:a16="http://schemas.microsoft.com/office/drawing/2014/main" id="{AA80DB28-470C-AF47-F55A-07C668EAA9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562" y="2104195"/>
            <a:ext cx="4237559" cy="3586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Anh Dong (283)">
            <a:extLst>
              <a:ext uri="{FF2B5EF4-FFF2-40B4-BE49-F238E27FC236}">
                <a16:creationId xmlns:a16="http://schemas.microsoft.com/office/drawing/2014/main" id="{54729740-6A9C-065F-A987-842322BD70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8338" y="909984"/>
            <a:ext cx="4064927" cy="3440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Anh Dong (270)">
            <a:extLst>
              <a:ext uri="{FF2B5EF4-FFF2-40B4-BE49-F238E27FC236}">
                <a16:creationId xmlns:a16="http://schemas.microsoft.com/office/drawing/2014/main" id="{8DA57149-6C5A-965B-CD72-476DE59B55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3265" y="5088833"/>
            <a:ext cx="970100" cy="541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Anh Dong (95)">
            <a:extLst>
              <a:ext uri="{FF2B5EF4-FFF2-40B4-BE49-F238E27FC236}">
                <a16:creationId xmlns:a16="http://schemas.microsoft.com/office/drawing/2014/main" id="{5CE8D9B4-A642-B0CA-66ED-B887B265FF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7689" y="-136204"/>
            <a:ext cx="2289733" cy="2289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>
            <a:extLst>
              <a:ext uri="{FF2B5EF4-FFF2-40B4-BE49-F238E27FC236}">
                <a16:creationId xmlns:a16="http://schemas.microsoft.com/office/drawing/2014/main" id="{E05B742D-1687-7FFA-96BD-45E07083BA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1854" y="6302904"/>
            <a:ext cx="1281112" cy="530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>
            <a:extLst>
              <a:ext uri="{FF2B5EF4-FFF2-40B4-BE49-F238E27FC236}">
                <a16:creationId xmlns:a16="http://schemas.microsoft.com/office/drawing/2014/main" id="{B083630F-55AE-77D6-9F4A-8D17B9423E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266" y="6327085"/>
            <a:ext cx="1281112" cy="530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">
            <a:extLst>
              <a:ext uri="{FF2B5EF4-FFF2-40B4-BE49-F238E27FC236}">
                <a16:creationId xmlns:a16="http://schemas.microsoft.com/office/drawing/2014/main" id="{9F3FAD42-E24C-5543-38D8-C445A63CAB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8678" y="6327084"/>
            <a:ext cx="1281112" cy="530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 descr="Anh Dong (124)">
            <a:extLst>
              <a:ext uri="{FF2B5EF4-FFF2-40B4-BE49-F238E27FC236}">
                <a16:creationId xmlns:a16="http://schemas.microsoft.com/office/drawing/2014/main" id="{40436129-382F-BB5D-2E99-50B1FAE50D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574" y="6141390"/>
            <a:ext cx="4762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Anh Dong (124)">
            <a:extLst>
              <a:ext uri="{FF2B5EF4-FFF2-40B4-BE49-F238E27FC236}">
                <a16:creationId xmlns:a16="http://schemas.microsoft.com/office/drawing/2014/main" id="{15B8C959-0486-9CBD-B19F-26A9E958EF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1665" y="6302903"/>
            <a:ext cx="360365" cy="360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Anh Dong (124)">
            <a:extLst>
              <a:ext uri="{FF2B5EF4-FFF2-40B4-BE49-F238E27FC236}">
                <a16:creationId xmlns:a16="http://schemas.microsoft.com/office/drawing/2014/main" id="{1F1FFCB8-BEEE-F076-8B9C-9568318633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4190" y="6249551"/>
            <a:ext cx="352931" cy="352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504119" y="860666"/>
            <a:ext cx="89050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PHẦN CHƠI: TÀI NĂNG BÉ YÊU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19566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C7B194E-2A24-8EE3-7190-C436A16D4B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42263"/>
            <a:ext cx="12192001" cy="6858000"/>
          </a:xfrm>
          <a:prstGeom prst="rect">
            <a:avLst/>
          </a:prstGeom>
        </p:spPr>
      </p:pic>
      <p:pic>
        <p:nvPicPr>
          <p:cNvPr id="3074" name="Picture 2" descr="Anh Dong (8)">
            <a:extLst>
              <a:ext uri="{FF2B5EF4-FFF2-40B4-BE49-F238E27FC236}">
                <a16:creationId xmlns:a16="http://schemas.microsoft.com/office/drawing/2014/main" id="{325F5C59-B81A-AADB-7425-BB7A653929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6562" y="4782381"/>
            <a:ext cx="721001" cy="1142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Anh Dong (17)">
            <a:extLst>
              <a:ext uri="{FF2B5EF4-FFF2-40B4-BE49-F238E27FC236}">
                <a16:creationId xmlns:a16="http://schemas.microsoft.com/office/drawing/2014/main" id="{29469A61-EB1C-57AB-D044-C6D6ABB8CF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681" y="4899991"/>
            <a:ext cx="619125" cy="794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Anh Dong (107)">
            <a:extLst>
              <a:ext uri="{FF2B5EF4-FFF2-40B4-BE49-F238E27FC236}">
                <a16:creationId xmlns:a16="http://schemas.microsoft.com/office/drawing/2014/main" id="{309149CD-707A-3BA9-0394-A7C5ACEB8B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681" y="4635154"/>
            <a:ext cx="476250" cy="529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Anh Dong (82)">
            <a:extLst>
              <a:ext uri="{FF2B5EF4-FFF2-40B4-BE49-F238E27FC236}">
                <a16:creationId xmlns:a16="http://schemas.microsoft.com/office/drawing/2014/main" id="{942262EF-9C2F-0C87-E8A7-4129F09711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6513" y="41619"/>
            <a:ext cx="2708414" cy="1209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Anh Dong (117)">
            <a:extLst>
              <a:ext uri="{FF2B5EF4-FFF2-40B4-BE49-F238E27FC236}">
                <a16:creationId xmlns:a16="http://schemas.microsoft.com/office/drawing/2014/main" id="{AD5DD3EC-8DE1-0989-2206-D7E40D11E1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1792" y="6339487"/>
            <a:ext cx="4762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Anh Dong (117)">
            <a:extLst>
              <a:ext uri="{FF2B5EF4-FFF2-40B4-BE49-F238E27FC236}">
                <a16:creationId xmlns:a16="http://schemas.microsoft.com/office/drawing/2014/main" id="{CC6747A6-DCEB-4498-7F4E-2C8CC90DA6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5687" y="5686428"/>
            <a:ext cx="4762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2" name="Picture 20" descr="Anh Dong (220)">
            <a:extLst>
              <a:ext uri="{FF2B5EF4-FFF2-40B4-BE49-F238E27FC236}">
                <a16:creationId xmlns:a16="http://schemas.microsoft.com/office/drawing/2014/main" id="{A43C55AD-23B9-ADD1-A231-9A2DB50D0D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6263" y="2675787"/>
            <a:ext cx="1073840" cy="889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4" name="Picture 22" descr="Anh Dong (220)">
            <a:extLst>
              <a:ext uri="{FF2B5EF4-FFF2-40B4-BE49-F238E27FC236}">
                <a16:creationId xmlns:a16="http://schemas.microsoft.com/office/drawing/2014/main" id="{45B234E3-0B60-9AEA-86D7-826F1EECBC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7817" y="2529924"/>
            <a:ext cx="714375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6" name="Picture 24" descr="Anh Dong (220)">
            <a:extLst>
              <a:ext uri="{FF2B5EF4-FFF2-40B4-BE49-F238E27FC236}">
                <a16:creationId xmlns:a16="http://schemas.microsoft.com/office/drawing/2014/main" id="{780C9FB4-FBCF-B189-2219-F90B290F8B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7417" y="2626002"/>
            <a:ext cx="714375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8" name="Picture 26" descr="Anh Dong (220)">
            <a:extLst>
              <a:ext uri="{FF2B5EF4-FFF2-40B4-BE49-F238E27FC236}">
                <a16:creationId xmlns:a16="http://schemas.microsoft.com/office/drawing/2014/main" id="{547144F5-723B-78F4-9269-CF344C180E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25" y="2420296"/>
            <a:ext cx="729131" cy="1215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0" name="Picture 28" descr="Anh Dong (220)">
            <a:extLst>
              <a:ext uri="{FF2B5EF4-FFF2-40B4-BE49-F238E27FC236}">
                <a16:creationId xmlns:a16="http://schemas.microsoft.com/office/drawing/2014/main" id="{4FED7E33-F751-F573-6910-880269D980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271" y="2420296"/>
            <a:ext cx="729131" cy="1215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2" name="Picture 30" descr="Anh Dong (189)">
            <a:extLst>
              <a:ext uri="{FF2B5EF4-FFF2-40B4-BE49-F238E27FC236}">
                <a16:creationId xmlns:a16="http://schemas.microsoft.com/office/drawing/2014/main" id="{C8B9DEF9-5AB0-C476-D878-5A3D11D9EA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0153" y="42263"/>
            <a:ext cx="2790825" cy="25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4" name="Picture 32" descr="Anh Dong (189)">
            <a:extLst>
              <a:ext uri="{FF2B5EF4-FFF2-40B4-BE49-F238E27FC236}">
                <a16:creationId xmlns:a16="http://schemas.microsoft.com/office/drawing/2014/main" id="{D11CC53D-0DB0-4B76-3EB6-4ADA1F2DB6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440" y="41619"/>
            <a:ext cx="2790825" cy="25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6" name="Picture 34" descr="Anh Dong (395)">
            <a:extLst>
              <a:ext uri="{FF2B5EF4-FFF2-40B4-BE49-F238E27FC236}">
                <a16:creationId xmlns:a16="http://schemas.microsoft.com/office/drawing/2014/main" id="{23FC60F9-98AC-1DCF-9AEF-8048DFA1D5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556" y="5596537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8" name="Picture 36" descr="Anh Dong (318)">
            <a:extLst>
              <a:ext uri="{FF2B5EF4-FFF2-40B4-BE49-F238E27FC236}">
                <a16:creationId xmlns:a16="http://schemas.microsoft.com/office/drawing/2014/main" id="{014A0DC6-D301-8EAD-8972-258C437646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3688" y="5109275"/>
            <a:ext cx="85725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10" name="Picture 38" descr="Anh Dong (261)">
            <a:extLst>
              <a:ext uri="{FF2B5EF4-FFF2-40B4-BE49-F238E27FC236}">
                <a16:creationId xmlns:a16="http://schemas.microsoft.com/office/drawing/2014/main" id="{BE6B559A-C48F-77B9-2E88-7F075BC7AA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3237" y="351723"/>
            <a:ext cx="1938206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05B29639-18B3-377D-CADC-4016556635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829" y="6284822"/>
            <a:ext cx="1281112" cy="530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6" descr="Anh Dong (1)">
            <a:extLst>
              <a:ext uri="{FF2B5EF4-FFF2-40B4-BE49-F238E27FC236}">
                <a16:creationId xmlns:a16="http://schemas.microsoft.com/office/drawing/2014/main" id="{58686D26-3684-27EB-A57F-60C12DC35D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539" y="6334125"/>
            <a:ext cx="581025" cy="52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85B961D-A3EC-B874-953F-CF2B48927014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676" y="2140804"/>
            <a:ext cx="1288196" cy="1288196"/>
          </a:xfrm>
          <a:prstGeom prst="rect">
            <a:avLst/>
          </a:prstGeom>
        </p:spPr>
      </p:pic>
      <p:pic>
        <p:nvPicPr>
          <p:cNvPr id="2" name="Picture 8">
            <a:extLst>
              <a:ext uri="{FF2B5EF4-FFF2-40B4-BE49-F238E27FC236}">
                <a16:creationId xmlns:a16="http://schemas.microsoft.com/office/drawing/2014/main" id="{4AA577C6-BC44-9024-F970-4C2306B4C1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8613" y="6061775"/>
            <a:ext cx="1281112" cy="530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370835" y="1703949"/>
            <a:ext cx="6260642" cy="91707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dirty="0" smtClean="0">
                <a:ln/>
                <a:solidFill>
                  <a:srgbClr val="FF0000"/>
                </a:solidFill>
              </a:rPr>
              <a:t>QUÀ TẶNG ÂM NHẠC</a:t>
            </a:r>
            <a:endParaRPr lang="en-US" sz="5400" b="1" cap="none" spc="0" dirty="0">
              <a:ln/>
              <a:solidFill>
                <a:srgbClr val="FF0000"/>
              </a:solidFill>
              <a:effectLst/>
            </a:endParaRPr>
          </a:p>
        </p:txBody>
      </p:sp>
      <p:pic>
        <p:nvPicPr>
          <p:cNvPr id="26" name="6480635040514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end="6956"/>
                </p14:media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002313" y="6550278"/>
            <a:ext cx="81278" cy="4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0448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51000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6"/>
                </p:tgtEl>
              </p:cMediaNode>
            </p:video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2F857-FB7F-691E-A9AF-D6F2CB3D8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77F9AA1-787C-9CF6-8723-5B3C714F85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7875" y="3763169"/>
            <a:ext cx="476250" cy="476250"/>
          </a:xfrm>
        </p:spPr>
      </p:pic>
      <p:pic>
        <p:nvPicPr>
          <p:cNvPr id="4098" name="Picture 2" descr="Hình nền powerpoint mầm non cute, dễ thương, sinh động nhất">
            <a:extLst>
              <a:ext uri="{FF2B5EF4-FFF2-40B4-BE49-F238E27FC236}">
                <a16:creationId xmlns:a16="http://schemas.microsoft.com/office/drawing/2014/main" id="{90F55574-3DE0-EF4B-70DC-B64C9A1A8C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062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3E9DEF8-4919-799C-DD5C-3186B670677E}"/>
              </a:ext>
            </a:extLst>
          </p:cNvPr>
          <p:cNvSpPr/>
          <p:nvPr/>
        </p:nvSpPr>
        <p:spPr>
          <a:xfrm>
            <a:off x="1500810" y="1017967"/>
            <a:ext cx="11529390" cy="6308035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8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.VnAristote" panose="020B7200000000000000" pitchFamily="34" charset="0"/>
              </a:rPr>
              <a:t>T¹m </a:t>
            </a:r>
            <a:r>
              <a:rPr lang="en-US" sz="80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.VnAristote" panose="020B7200000000000000" pitchFamily="34" charset="0"/>
              </a:rPr>
              <a:t>biÖt</a:t>
            </a:r>
            <a:r>
              <a:rPr lang="en-US" sz="8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.VnAristote" panose="020B7200000000000000" pitchFamily="34" charset="0"/>
              </a:rPr>
              <a:t> </a:t>
            </a:r>
            <a:r>
              <a:rPr lang="en-US" sz="80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.VnAristote" panose="020B7200000000000000" pitchFamily="34" charset="0"/>
              </a:rPr>
              <a:t>c¸c</a:t>
            </a:r>
            <a:r>
              <a:rPr lang="en-US" sz="8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.VnAristote" panose="020B7200000000000000" pitchFamily="34" charset="0"/>
              </a:rPr>
              <a:t> c« vµ </a:t>
            </a:r>
            <a:r>
              <a:rPr lang="en-US" sz="80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.VnAristote" panose="020B7200000000000000" pitchFamily="34" charset="0"/>
              </a:rPr>
              <a:t>c¸c</a:t>
            </a:r>
            <a:r>
              <a:rPr lang="en-US" sz="8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.VnAristote" panose="020B7200000000000000" pitchFamily="34" charset="0"/>
              </a:rPr>
              <a:t> </a:t>
            </a:r>
            <a:r>
              <a:rPr lang="en-US" sz="80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.VnAristote" panose="020B7200000000000000" pitchFamily="34" charset="0"/>
              </a:rPr>
              <a:t>bÐ</a:t>
            </a:r>
            <a:endParaRPr lang="en-US" sz="8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  <a:latin typeface=".VnAristote" panose="020B7200000000000000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8834AD4-B042-C7A9-3D12-C6B232AE24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470" y="0"/>
            <a:ext cx="985252" cy="9852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198B736-0AAF-C6C7-70AD-521632D7F9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199104" y="-1347"/>
            <a:ext cx="985252" cy="98525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977C14B-2D8A-8D7B-ABFB-13ADE71FB5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649" y="3932134"/>
            <a:ext cx="762000" cy="28575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EE1C19F-A4C1-2CF2-98BE-03E6EA959F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5824" y="3932134"/>
            <a:ext cx="762000" cy="28575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145F47B-D7AF-E793-1B70-0C12A021FE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8069" y="2982533"/>
            <a:ext cx="762000" cy="28575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F0CA8EE-121A-F405-7A45-CE909D2D498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055" y="1347582"/>
            <a:ext cx="2931594" cy="250007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500070E-7ECF-3174-92FC-A03EFBC66B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45894" y="1298558"/>
            <a:ext cx="3072831" cy="250007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8A637E9-E83E-191A-1E3F-B1A2DB40CBB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0211" y="-3779"/>
            <a:ext cx="2428875" cy="62997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960A116-96E7-A0AD-7CEC-EDE69FAB4B3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922" y="22345"/>
            <a:ext cx="476250" cy="47625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541E555-9D2E-FD95-D52F-87DB9B8B0BF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7481" y="34062"/>
            <a:ext cx="476250" cy="47625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80A59E1C-7976-29D7-D8A3-1B74A864453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9281" y="31128"/>
            <a:ext cx="343332" cy="34333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4115498-9D96-413E-16B4-A7AB168C08E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7073" y="22345"/>
            <a:ext cx="343332" cy="34333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3DE1CB6-99F1-8802-C092-098BA6B7696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9307" y="54389"/>
            <a:ext cx="476250" cy="47625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EB826477-5A0D-C439-3771-3FAE24DF7C4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4866" y="66106"/>
            <a:ext cx="476250" cy="47625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E299A319-2298-433B-174A-3F2143183F2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6666" y="63172"/>
            <a:ext cx="343332" cy="34333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33E25FFE-CD97-3EB6-CB9A-AAA6C098109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4458" y="54389"/>
            <a:ext cx="343332" cy="343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469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3913</TotalTime>
  <Words>63</Words>
  <Application>Microsoft Office PowerPoint</Application>
  <PresentationFormat>Widescreen</PresentationFormat>
  <Paragraphs>26</Paragraphs>
  <Slides>5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.VnAristote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210</cp:revision>
  <dcterms:created xsi:type="dcterms:W3CDTF">2019-03-01T01:59:47Z</dcterms:created>
  <dcterms:modified xsi:type="dcterms:W3CDTF">2026-04-13T03:02:51Z</dcterms:modified>
</cp:coreProperties>
</file>