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EFC52-5CD9-455C-8851-6D70B446DD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CCEF06-D927-4894-AD0F-8277B6E8A8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A5747-14D2-4608-8F29-6566F1BEE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59BD7-4706-47B6-A3B6-90C658D43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93614-D3D3-4145-BFD2-9384C749A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19621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5D188-C500-4A4F-BEBA-AE27332AE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6CE258-1A1C-49C2-9B69-69FE3A11C9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0880B-22AC-48E6-A2BA-E30C038A6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736871-28D8-4297-9820-2912F85E7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EEE933-9748-4302-84D9-4F2F7706B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3656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B10AA2-C9C1-41F9-A913-E3E0C3C857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493EE0-AAA2-4D58-8CAA-2B64685FDC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64D009-4052-40DB-B3C4-CCE5B4B70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2A40B-697B-4C06-97CA-9FA54CC8E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BEA9B-B408-49EE-B817-AA1DBA9F1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35955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77AB2-46D5-41E0-B4DC-F16FF5A44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EB5CE-96B1-49EC-823C-C9161A02C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BCF6E-74D7-4C23-B6EF-19DAD099A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7228C-CF0B-45B3-B6D6-2EB80D541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B746B1-5009-4EEA-B748-58510E4BC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950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1A24E-5FCF-410C-A386-817618EC3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F719FC-2E67-4AFD-B711-DD79E5575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2288E4-F20C-4C88-8D28-BF56BFF67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D9CB1-DA5B-4339-895F-D776944AC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1DF52-E3F3-422F-9ACC-46BFE7C4D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67330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EDA57-1938-46B2-B7D3-0C8F54C80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47A5-E410-436A-ADC4-AC27835F1E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EA787E-1B00-4C9B-B003-564EFAB30E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2F2A07-558B-4686-AB58-2C726FF97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CED764-705E-470A-8A43-58FA5DF03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E169E4-45A6-4100-9CB3-838FB42E7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4792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0C1E2-78C4-4978-B78A-B1C53F729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44D126-FCAA-4C6E-9522-453D0319E7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333317-324C-4E73-BB0F-5CD7E0B9DF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6A9D06-0448-487D-96BA-6250FFAFA9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07081E-F9B6-47B5-AA7A-5EC85DD680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723154-5AFC-4976-81A3-340F1D9BF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416872-23CA-4720-97C9-D45615378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10B27E-6341-4C46-BB36-592998D35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89620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FC881-D4BD-4C59-A898-C7DC8E3A4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2A5018-CC2D-41E0-842B-A1D57858E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32D6BB-E683-4013-99C7-F64AA4B4D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C2916E-5064-4240-8261-CAD4A412E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5183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903563-1101-4BE1-A4D5-D0253B30C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ADBD57-C35E-4546-893A-B487866D9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ABA7B4-41C9-492D-87B1-7A9D00A82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5374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7E41E-5835-41DC-B599-6396D970E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19E82-7D13-43A5-A2CF-31B64C5E6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627223-5131-43D6-8005-67023E1732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B14313-DB27-46C5-9333-40BE62ED4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3B0FE5-498F-4817-8ED8-DAF2E64D1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43C08A-3C3C-4250-AB0E-EBFEB8FD0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09079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00C5B-3A8A-421A-B085-F508E5119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6490F4-42B0-4C5D-8AD6-9FBB4A7C4A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D44904-6904-4096-83AD-5187E2C86C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AEA633-37E7-492C-86FA-3708DFDAE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580B5A-8EAA-4BF5-B8A5-3B840D664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B26910-46F5-4629-A85E-AC361D032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4084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9D9EED-33C1-40A6-A9FD-D9A01F90B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5A99FD-38A0-47E8-8116-0C9DA4FAB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C1BD9-5868-49F1-858D-383373E2E2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F1A7AB-BA10-4F14-855A-73AC240191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0C9A3C-87AA-48E5-AD9B-D51D1A9232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099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0424F-A1B4-493F-BA38-7C2CABC1BE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A9D4FA-8085-49EC-A163-3B3564CEC1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4A6CF44-38F9-4AA7-9B47-0B8C288B8C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24"/>
            <a:ext cx="12192000" cy="685697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4DF170C-E3F6-44AF-B73D-A8D8D0C9AC15}"/>
              </a:ext>
            </a:extLst>
          </p:cNvPr>
          <p:cNvSpPr txBox="1"/>
          <p:nvPr/>
        </p:nvSpPr>
        <p:spPr>
          <a:xfrm>
            <a:off x="2143124" y="1231900"/>
            <a:ext cx="804545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r>
              <a:rPr lang="en-US" sz="3200" b="1" dirty="0">
                <a:latin typeface="Times New Roman" panose="02020603050405020304" pitchFamily="18" charset="0"/>
              </a:rPr>
              <a:t>LĨNH VỰC PHÁT TRIỂN THẨM MĨ</a:t>
            </a:r>
          </a:p>
          <a:p>
            <a:pPr algn="ctr"/>
            <a:r>
              <a:rPr lang="en-US" sz="4000" b="1" dirty="0" err="1">
                <a:latin typeface="Times New Roman" panose="02020603050405020304" pitchFamily="18" charset="0"/>
              </a:rPr>
              <a:t>Đề</a:t>
            </a:r>
            <a:r>
              <a:rPr lang="en-US" sz="4000" b="1" dirty="0"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</a:rPr>
              <a:t>tài</a:t>
            </a:r>
            <a:r>
              <a:rPr lang="en-US" sz="4000" b="1" dirty="0">
                <a:latin typeface="Times New Roman" panose="02020603050405020304" pitchFamily="18" charset="0"/>
              </a:rPr>
              <a:t>: Di </a:t>
            </a:r>
            <a:r>
              <a:rPr lang="en-US" sz="4000" b="1" err="1">
                <a:latin typeface="Times New Roman" panose="02020603050405020304" pitchFamily="18" charset="0"/>
              </a:rPr>
              <a:t>màu</a:t>
            </a:r>
            <a:r>
              <a:rPr lang="en-US" sz="4000" b="1">
                <a:latin typeface="Times New Roman" panose="02020603050405020304" pitchFamily="18" charset="0"/>
              </a:rPr>
              <a:t> </a:t>
            </a:r>
            <a:r>
              <a:rPr lang="en-US" sz="4000" b="1" smtClean="0">
                <a:latin typeface="Times New Roman" panose="02020603050405020304" pitchFamily="18" charset="0"/>
              </a:rPr>
              <a:t>củ cà rốt</a:t>
            </a:r>
            <a:endParaRPr lang="en-US" sz="4000" b="1" dirty="0">
              <a:latin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latin typeface="Times New Roman" panose="02020603050405020304" pitchFamily="18" charset="0"/>
              </a:rPr>
              <a:t>Lứa</a:t>
            </a:r>
            <a:r>
              <a:rPr lang="en-US" sz="2400" b="1" dirty="0"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</a:rPr>
              <a:t>tuổi</a:t>
            </a:r>
            <a:r>
              <a:rPr lang="en-US" sz="2400" b="1" dirty="0">
                <a:latin typeface="Times New Roman" panose="02020603050405020304" pitchFamily="18" charset="0"/>
              </a:rPr>
              <a:t>: 24 – 36 </a:t>
            </a:r>
            <a:r>
              <a:rPr lang="en-US" sz="2400" b="1" dirty="0" err="1">
                <a:latin typeface="Times New Roman" panose="02020603050405020304" pitchFamily="18" charset="0"/>
              </a:rPr>
              <a:t>tháng</a:t>
            </a:r>
            <a:endParaRPr lang="en-US" sz="2400" b="1" dirty="0">
              <a:latin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latin typeface="Times New Roman" panose="02020603050405020304" pitchFamily="18" charset="0"/>
              </a:rPr>
              <a:t>Thời</a:t>
            </a:r>
            <a:r>
              <a:rPr lang="en-US" sz="2400" b="1" dirty="0"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</a:rPr>
              <a:t>gian</a:t>
            </a:r>
            <a:r>
              <a:rPr lang="en-US" sz="2400" b="1" dirty="0">
                <a:latin typeface="Times New Roman" panose="02020603050405020304" pitchFamily="18" charset="0"/>
              </a:rPr>
              <a:t>: 15-17 </a:t>
            </a:r>
            <a:r>
              <a:rPr lang="en-US" sz="2400" b="1" dirty="0" err="1">
                <a:latin typeface="Times New Roman" panose="02020603050405020304" pitchFamily="18" charset="0"/>
              </a:rPr>
              <a:t>phút</a:t>
            </a:r>
            <a:endParaRPr lang="en-US" sz="2400" b="1" dirty="0">
              <a:latin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</a:endParaRPr>
          </a:p>
          <a:p>
            <a:endParaRPr lang="vi-VN" dirty="0">
              <a:latin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3F8BF77-2DEA-4379-88CB-C3EC7C8804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7586" y="1600200"/>
            <a:ext cx="2676525" cy="17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121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F22CE-F33D-4579-C598-92A206961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6759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MỤC ĐÍCH- YÊU CẦU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5AC545F-6419-955B-C42B-B0E892AE44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2486914"/>
              </p:ext>
            </p:extLst>
          </p:nvPr>
        </p:nvGraphicFramePr>
        <p:xfrm>
          <a:off x="1008728" y="1061884"/>
          <a:ext cx="10174543" cy="55473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174543">
                  <a:extLst>
                    <a:ext uri="{9D8B030D-6E8A-4147-A177-3AD203B41FA5}">
                      <a16:colId xmlns:a16="http://schemas.microsoft.com/office/drawing/2014/main" val="3127793464"/>
                    </a:ext>
                  </a:extLst>
                </a:gridCol>
              </a:tblGrid>
              <a:tr h="67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: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cầm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bút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ngang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cầm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bút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dưới</a:t>
                      </a:r>
                      <a:r>
                        <a:rPr lang="en-US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</a:t>
                      </a:r>
                      <a:r>
                        <a:rPr lang="en-US" sz="2800" baseline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cà rốt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Kỹ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: 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mịn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kín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ngang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phía</a:t>
                      </a:r>
                      <a:r>
                        <a:rPr lang="en-US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 củ</a:t>
                      </a:r>
                      <a:r>
                        <a:rPr lang="en-US" sz="2800" baseline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cà rốt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ngồi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thẳng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lưng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mắt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cúi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cầm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bút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Thái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: 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hứng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thú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giờ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quý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giữ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gìn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sản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do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ra.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01814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712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7489"/>
            <a:ext cx="12192000" cy="677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0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6BA019D-C3B1-4A88-89C9-C0AEB6D3BB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749515F-EA6C-4D93-9DC0-6449E1E91DA3}"/>
              </a:ext>
            </a:extLst>
          </p:cNvPr>
          <p:cNvSpPr txBox="1"/>
          <p:nvPr/>
        </p:nvSpPr>
        <p:spPr>
          <a:xfrm>
            <a:off x="2698954" y="1439579"/>
            <a:ext cx="65187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</a:rPr>
              <a:t>TRẺ  THỰC HIỆN</a:t>
            </a:r>
            <a:endParaRPr lang="vi-VN" sz="36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90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6BA019D-C3B1-4A88-89C9-C0AEB6D3BB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12A3B12C-9F06-A7E9-3B76-743EB3DC55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1264" y="2580967"/>
            <a:ext cx="9144000" cy="1622169"/>
          </a:xfrm>
        </p:spPr>
        <p:txBody>
          <a:bodyPr>
            <a:normAutofit/>
          </a:bodyPr>
          <a:lstStyle/>
          <a:p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00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886</TotalTime>
  <Words>150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SimSun</vt:lpstr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  <vt:lpstr>MỤC ĐÍCH- YÊU CẦU</vt:lpstr>
      <vt:lpstr>PowerPoint Presentation</vt:lpstr>
      <vt:lpstr>PowerPoint Presentation</vt:lpstr>
      <vt:lpstr>Cảm ơn quý vị đại biểu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21</cp:revision>
  <dcterms:created xsi:type="dcterms:W3CDTF">2023-10-15T07:18:21Z</dcterms:created>
  <dcterms:modified xsi:type="dcterms:W3CDTF">2026-04-13T03:00:49Z</dcterms:modified>
</cp:coreProperties>
</file>