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4" r:id="rId2"/>
    <p:sldId id="386" r:id="rId3"/>
    <p:sldId id="389" r:id="rId4"/>
    <p:sldId id="425" r:id="rId5"/>
    <p:sldId id="428" r:id="rId6"/>
    <p:sldId id="429" r:id="rId7"/>
    <p:sldId id="431" r:id="rId8"/>
    <p:sldId id="430" r:id="rId9"/>
    <p:sldId id="432" r:id="rId10"/>
    <p:sldId id="337" r:id="rId11"/>
    <p:sldId id="426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A5BC6-8935-4EDA-9C34-8B9A95246BB0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057C-6804-4F00-ACE5-3AEEBB2CA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057C-6804-4F00-ACE5-3AEEBB2CA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04775" y="-17945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5"/>
          <p:cNvSpPr/>
          <p:nvPr/>
        </p:nvSpPr>
        <p:spPr>
          <a:xfrm>
            <a:off x="1143000" y="4190683"/>
            <a:ext cx="5867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6" descr="White marble"/>
          <p:cNvSpPr>
            <a:spLocks noTextEdit="1"/>
          </p:cNvSpPr>
          <p:nvPr/>
        </p:nvSpPr>
        <p:spPr>
          <a:xfrm>
            <a:off x="2057400" y="1524000"/>
            <a:ext cx="4648200" cy="1371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381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dirty="0">
                <a:blipFill rotWithShape="0">
                  <a:blip r:embed="rId3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2053" name="Rectangle 7"/>
          <p:cNvSpPr/>
          <p:nvPr/>
        </p:nvSpPr>
        <p:spPr>
          <a:xfrm>
            <a:off x="1143000" y="2895599"/>
            <a:ext cx="70104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Khám phá con cua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75354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</a:t>
            </a:r>
            <a:endParaRPr lang="en-US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 rot="20739488">
            <a:off x="183270" y="756187"/>
            <a:ext cx="8249515" cy="552456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        </a:t>
            </a:r>
            <a:r>
              <a:rPr lang="en-US" sz="28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15A16"/>
                </a:solidFill>
                <a:latin typeface="Times New Roman"/>
                <a:cs typeface="Times New Roman"/>
              </a:rPr>
              <a:t>TRƯỜNG MẦM NON HOA SỮA</a:t>
            </a:r>
            <a:endParaRPr lang="en-US" sz="28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15A1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600flower_140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Rectangle 3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8" name="Rectangle 4"/>
          <p:cNvSpPr/>
          <p:nvPr/>
        </p:nvSpPr>
        <p:spPr>
          <a:xfrm>
            <a:off x="17463" y="2911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7829" name="WordArt 6"/>
          <p:cNvSpPr>
            <a:spLocks noTextEdit="1"/>
          </p:cNvSpPr>
          <p:nvPr/>
        </p:nvSpPr>
        <p:spPr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TimeH" charset="0"/>
                <a:ea typeface=".VnTimeH" charset="0"/>
              </a:rPr>
              <a:t>Xin ch©n thµnh c¶m ¬n </a:t>
            </a:r>
          </a:p>
          <a:p>
            <a:pPr algn="ctr"/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charset="0"/>
              <a:ea typeface=".VnTimeH" charset="0"/>
            </a:endParaRPr>
          </a:p>
        </p:txBody>
      </p:sp>
      <p:grpSp>
        <p:nvGrpSpPr>
          <p:cNvPr id="77830" name="Group 9"/>
          <p:cNvGrpSpPr/>
          <p:nvPr/>
        </p:nvGrpSpPr>
        <p:grpSpPr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77848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9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0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1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2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3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4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5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6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7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58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Group 9"/>
          <p:cNvGrpSpPr/>
          <p:nvPr/>
        </p:nvGrpSpPr>
        <p:grpSpPr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77837" name="Picture 10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1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8" name="Picture 11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39" name="Picture 12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6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0" name="Picture 13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1" name="Picture 14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2" name="Picture 15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7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3" name="Picture 16" descr="Flower-03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5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4" name="Picture 17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5" name="Picture 18" descr="Flower-02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6" name="Picture 19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" y="4176"/>
              <a:ext cx="484" cy="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7847" name="Picture 20" descr="Flower-04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4176"/>
              <a:ext cx="483" cy="1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7832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58125">
            <a:off x="8112125" y="5895975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5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4" descr="C:\Documents and Settings\PHONGVU\My Documents\My Pictures\cảnh 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0"/>
            <a:ext cx="9620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6350"/>
            <a:ext cx="9109075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5750" y="5632450"/>
            <a:ext cx="342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  <a:endParaRPr sz="6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198478666_mudcrabscylla_serrata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456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ular Callout 1"/>
          <p:cNvSpPr/>
          <p:nvPr/>
        </p:nvSpPr>
        <p:spPr>
          <a:xfrm>
            <a:off x="4495800" y="228600"/>
            <a:ext cx="1066800" cy="685800"/>
          </a:xfrm>
          <a:prstGeom prst="wedgeRoundRectCallout">
            <a:avLst>
              <a:gd name="adj1" fmla="val -84469"/>
              <a:gd name="adj2" fmla="val 270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255588"/>
            <a:ext cx="2590800" cy="685800"/>
          </a:xfrm>
          <a:prstGeom prst="wedgeRoundRectCallout">
            <a:avLst>
              <a:gd name="adj1" fmla="val 34722"/>
              <a:gd name="adj2" fmla="val 1877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 cua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483" y="5632133"/>
            <a:ext cx="1676400" cy="1066800"/>
          </a:xfrm>
          <a:prstGeom prst="wedgeRoundRectCallout">
            <a:avLst>
              <a:gd name="adj1" fmla="val 33713"/>
              <a:gd name="adj2" fmla="val -2504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cua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5632450"/>
            <a:ext cx="1676400" cy="762000"/>
          </a:xfrm>
          <a:prstGeom prst="wedgeRoundRectCallout">
            <a:avLst>
              <a:gd name="adj1" fmla="val -23312"/>
              <a:gd name="adj2" fmla="val -21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đồ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600575" cy="4526280"/>
          </a:xfrm>
          <a:prstGeom prst="rect">
            <a:avLst/>
          </a:prstGeom>
        </p:spPr>
      </p:pic>
      <p:pic>
        <p:nvPicPr>
          <p:cNvPr id="5" name="Picture 4" descr="cua-alask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1531620"/>
            <a:ext cx="4973955" cy="532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rang muó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90" y="328930"/>
            <a:ext cx="8924925" cy="640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a số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" y="373380"/>
            <a:ext cx="8862695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áo cua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7075"/>
            <a:ext cx="9143365" cy="595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/>
              <a:t>Trò chơi: Cua kẹp</a:t>
            </a:r>
          </a:p>
        </p:txBody>
      </p:sp>
      <p:pic>
        <p:nvPicPr>
          <p:cNvPr id="4" name="Content Placeholder 3" descr="hình đẹp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40" y="1828800"/>
            <a:ext cx="9062720" cy="4991735"/>
          </a:xfrm>
          <a:prstGeom prst="rect">
            <a:avLst/>
          </a:prstGeom>
        </p:spPr>
      </p:pic>
      <p:pic>
        <p:nvPicPr>
          <p:cNvPr id="5" name="DoraemonNoUta-SatokoYamano-17970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250" y="3016250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1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ảnh đẹp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" y="297815"/>
            <a:ext cx="8925560" cy="6384925"/>
          </a:xfrm>
          <a:prstGeom prst="rect">
            <a:avLst/>
          </a:prstGeom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5344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Giờ học đến đây là kết thúc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87463" y="1543050"/>
            <a:ext cx="5894387" cy="18097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-44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E70BC8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E70BC8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60388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tôm cua c á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2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64</Words>
  <Application>Microsoft Office PowerPoint</Application>
  <PresentationFormat>On-screen Show (4:3)</PresentationFormat>
  <Paragraphs>18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Cua kẹp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Động vật sống dưới nước</dc:title>
  <dc:creator>pTp</dc:creator>
  <dc:description>Thực hiện: Hoàng Minh Huệ</dc:description>
  <cp:lastModifiedBy>DELL-HS</cp:lastModifiedBy>
  <cp:revision>57</cp:revision>
  <dcterms:created xsi:type="dcterms:W3CDTF">2024-12-30T09:38:02Z</dcterms:created>
  <dcterms:modified xsi:type="dcterms:W3CDTF">2025-11-15T04:47:34Z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