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85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KHÁM PHÁ KHOA HỌC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301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DELL-HS</cp:lastModifiedBy>
  <cp:revision>51</cp:revision>
  <dcterms:created xsi:type="dcterms:W3CDTF">2012-02-06T13:30:08Z</dcterms:created>
  <dcterms:modified xsi:type="dcterms:W3CDTF">2026-04-13T01:17:16Z</dcterms:modified>
</cp:coreProperties>
</file>