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58" r:id="rId4"/>
    <p:sldId id="290" r:id="rId5"/>
    <p:sldId id="299" r:id="rId6"/>
    <p:sldId id="29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764-B0FA-63BB-C2EE-283D54DD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8856C-7ADE-DDC0-C790-5CED5AE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4483-4603-B6FD-5DCD-90910D5F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2FBC-7289-2380-44F2-419A7702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B04E-A970-F1C6-712E-AEE2EF15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CB40-7AD4-88C9-836C-28F3E1B3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CB506-E17F-38A6-D178-D80F4DACE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708B4-3B70-EA9A-6D8A-3AEFA58D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0F51-3831-96E9-6ACF-C423D80F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8552-A9B8-EE52-93EB-D695B3F5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8C9E6-3F27-BC67-47E9-9222A8A8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08980-714D-F860-2E65-C54B7C3A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BDDD-9CA7-BD2F-90E4-37EF5C8F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8AAF-E3F7-38C8-ABAB-A71285BF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D56C-E243-3557-EEF0-AB1E93BD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C894-9BE9-0AC3-6348-A8862D8F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7CF3-08FE-1CDD-A014-A7B27B90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07BE-9D60-7F7B-9C0C-5FDCDDCD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698B-56DE-5FEF-2BC0-ACF8A862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2421-8C00-76B6-6DBF-AD2201B8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F4F-69B6-3334-08E7-48633E4B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01CA-9F8D-74DD-2F05-ABA97059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D2EA-FF31-CE25-EA22-8E34C9E4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5B63-B054-93A2-F794-6716EC7A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DF4F-1BFE-4FB7-BDC4-B544DA70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BC3C-B162-E5D2-D940-FD2C0164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9247-9E51-7DDC-9407-3BF0FA76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8ADE-6086-4320-BA7C-8CF775C6E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27B-878E-A0B4-6E92-1D97F97C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C88FD-DB5D-3D1D-1237-0353649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2EA5A-A4A7-0996-6A10-FB2296DA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D2A3-9466-93AB-E62E-B4F8F074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BCAB-5589-2BF5-0CB6-60CB9C40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32F3-210F-7AEF-7A71-E8F5BE58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15F7D-80CE-FDC2-752C-90904019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597EB-3CE3-9863-CB1D-97D04A31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F0010-0AD5-964F-5DFA-EEA67193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1958-36B1-1A66-E9B8-7F137E06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37AFA-75DA-40F5-2E00-8819B3FE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75E-AC4F-9899-4A91-12874622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EF211-05B3-ABBE-07C9-215D6DD6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5D61D-95AC-D3AD-ADF7-BA4DEDD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70E96-5FC0-2DA1-EF9A-CE7B3BB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F5B56-9B4F-6F60-32FF-E7E71295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1654D-E2B4-7172-4473-851DCB39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6749-518A-E5B1-32C9-6AA0F519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93F6-99E8-955D-2C32-FA9A75BD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92B0-D13C-5987-D9B7-190A3D9A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1F6D9-C7BE-6B98-A4FB-D876306F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3FE75-4619-C73C-79DF-7F212AE1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A55B4-5B94-ADB2-4265-7152400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3FC6A-E526-C7E0-0B1B-6E60D37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6F84-F214-A282-7FE3-31ADD45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539BD-6CE9-C49D-658B-75D0C7877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1BEEE-0917-340D-8DA2-10CF2530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5C615-3308-79B7-1E17-7AEDE6A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BD216-81ED-591B-45DE-59A326E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3CF42-9320-7EF4-B4D2-FA067CCA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9E556-69A4-5C26-3F51-01A11FDC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0C7E0-3706-30A8-86D0-06DC950F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1520-05DA-2361-7C91-6A258CB77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8110-965C-6375-A7F5-B6F8C58F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81A4-7C7F-593F-CBD0-3F076E03B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3300" y="425102"/>
            <a:ext cx="6053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400" y="1173369"/>
            <a:ext cx="438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23" y="2630873"/>
            <a:ext cx="9072735" cy="2007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467" y="3981902"/>
            <a:ext cx="41424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28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PHÁ: CON MÈO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5244" y="4770940"/>
            <a:ext cx="41648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56823" y="2054557"/>
            <a:ext cx="1996225" cy="3335628"/>
            <a:chOff x="1856823" y="2054557"/>
            <a:chExt cx="1996225" cy="3335628"/>
          </a:xfrm>
        </p:grpSpPr>
        <p:grpSp>
          <p:nvGrpSpPr>
            <p:cNvPr id="22" name="Group 21"/>
            <p:cNvGrpSpPr/>
            <p:nvPr/>
          </p:nvGrpSpPr>
          <p:grpSpPr>
            <a:xfrm>
              <a:off x="1856823" y="2054557"/>
              <a:ext cx="1996225" cy="3335628"/>
              <a:chOff x="540913" y="1841679"/>
              <a:chExt cx="1996225" cy="2627291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1" name="Tiếng-Gà-gáy-_-Tiếng-gà-trống-gáy-_-tiếng-gà-gáy-buổi-sáng-tại-các-thôn-quê (mp3cut.net)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2550135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821698" y="2054557"/>
            <a:ext cx="1996225" cy="3335628"/>
            <a:chOff x="540913" y="1841679"/>
            <a:chExt cx="1996225" cy="2627291"/>
          </a:xfrm>
        </p:grpSpPr>
        <p:sp>
          <p:nvSpPr>
            <p:cNvPr id="2" name="Isosceles Triangle 1"/>
            <p:cNvSpPr/>
            <p:nvPr/>
          </p:nvSpPr>
          <p:spPr>
            <a:xfrm>
              <a:off x="540913" y="1841679"/>
              <a:ext cx="1996225" cy="104318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0231" y="2884868"/>
              <a:ext cx="1957588" cy="158410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0" b="1" dirty="0" smtClean="0">
                  <a:solidFill>
                    <a:srgbClr val="FF0000"/>
                  </a:solidFill>
                </a:rPr>
                <a:t>1</a:t>
              </a:r>
              <a:endParaRPr lang="en-US" sz="1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13439" y="1947488"/>
            <a:ext cx="1996225" cy="3543007"/>
            <a:chOff x="4813439" y="1947488"/>
            <a:chExt cx="1996225" cy="3543007"/>
          </a:xfrm>
        </p:grpSpPr>
        <p:grpSp>
          <p:nvGrpSpPr>
            <p:cNvPr id="25" name="Group 24"/>
            <p:cNvGrpSpPr/>
            <p:nvPr/>
          </p:nvGrpSpPr>
          <p:grpSpPr>
            <a:xfrm>
              <a:off x="4813439" y="1947488"/>
              <a:ext cx="1996225" cy="3543007"/>
              <a:chOff x="4698640" y="2034861"/>
              <a:chExt cx="1996225" cy="354300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98640" y="203486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604386" y="317721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36" name="mix_02s (audio-joiner.com)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693744" y="3804678"/>
              <a:ext cx="609600" cy="609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16108" y="1935197"/>
            <a:ext cx="1996225" cy="3555298"/>
            <a:chOff x="4696867" y="2022570"/>
            <a:chExt cx="1996225" cy="3555298"/>
          </a:xfrm>
        </p:grpSpPr>
        <p:grpSp>
          <p:nvGrpSpPr>
            <p:cNvPr id="8" name="Group 7"/>
            <p:cNvGrpSpPr/>
            <p:nvPr/>
          </p:nvGrpSpPr>
          <p:grpSpPr>
            <a:xfrm>
              <a:off x="4696867" y="2022570"/>
              <a:ext cx="1996225" cy="3347919"/>
              <a:chOff x="539140" y="1831998"/>
              <a:chExt cx="1996225" cy="263697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39140" y="1831998"/>
                <a:ext cx="1996225" cy="1043189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117105" y="317721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00B050"/>
                  </a:solidFill>
                </a:rPr>
                <a:t>2</a:t>
              </a:r>
              <a:endParaRPr lang="en-US" sz="1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15694" y="1968263"/>
            <a:ext cx="1996225" cy="3543007"/>
            <a:chOff x="7815694" y="1968263"/>
            <a:chExt cx="1996225" cy="3543007"/>
          </a:xfrm>
        </p:grpSpPr>
        <p:grpSp>
          <p:nvGrpSpPr>
            <p:cNvPr id="30" name="Group 29"/>
            <p:cNvGrpSpPr/>
            <p:nvPr/>
          </p:nvGrpSpPr>
          <p:grpSpPr>
            <a:xfrm>
              <a:off x="7815694" y="1968263"/>
              <a:ext cx="1996225" cy="3543007"/>
              <a:chOff x="7884015" y="2018111"/>
              <a:chExt cx="1996225" cy="354300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884015" y="201811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8809081" y="316046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8" name="Tiếng-vịt-kêu-Tiếng-đàn-vịt-kêu-quạc-quạc-Vịt-kêu (mp3cut.net)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8654601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8363" y="1947488"/>
            <a:ext cx="1996225" cy="3543007"/>
            <a:chOff x="7884015" y="2018111"/>
            <a:chExt cx="1996225" cy="3543007"/>
          </a:xfrm>
        </p:grpSpPr>
        <p:grpSp>
          <p:nvGrpSpPr>
            <p:cNvPr id="11" name="Group 10"/>
            <p:cNvGrpSpPr/>
            <p:nvPr/>
          </p:nvGrpSpPr>
          <p:grpSpPr>
            <a:xfrm>
              <a:off x="7884015" y="2018111"/>
              <a:ext cx="1996225" cy="3335628"/>
              <a:chOff x="540913" y="1841679"/>
              <a:chExt cx="1996225" cy="2627291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321800" y="316046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FFFF00"/>
                  </a:solidFill>
                </a:rPr>
                <a:t>3</a:t>
              </a:r>
              <a:endParaRPr lang="en-US" sz="15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4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ác phẩm hình nền khu rừng hoạt hình đẹp lung l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95418" y="1773381"/>
            <a:ext cx="6659419" cy="350981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491" cy="695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57" y="356320"/>
            <a:ext cx="9000661" cy="66757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2557" y="734276"/>
            <a:ext cx="2293224" cy="1715184"/>
            <a:chOff x="-280655" y="1572962"/>
            <a:chExt cx="2293224" cy="1715184"/>
          </a:xfrm>
        </p:grpSpPr>
        <p:sp>
          <p:nvSpPr>
            <p:cNvPr id="5" name="Left Arrow 4"/>
            <p:cNvSpPr/>
            <p:nvPr/>
          </p:nvSpPr>
          <p:spPr>
            <a:xfrm rot="14029727">
              <a:off x="1153873" y="2466756"/>
              <a:ext cx="1455506" cy="187273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80655" y="1572962"/>
              <a:ext cx="2293224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Đầu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40946" y="1435903"/>
            <a:ext cx="2356234" cy="1857103"/>
            <a:chOff x="5486416" y="250871"/>
            <a:chExt cx="2356234" cy="1857103"/>
          </a:xfrm>
        </p:grpSpPr>
        <p:sp>
          <p:nvSpPr>
            <p:cNvPr id="9" name="Left Arrow 8"/>
            <p:cNvSpPr/>
            <p:nvPr/>
          </p:nvSpPr>
          <p:spPr>
            <a:xfrm rot="18162505">
              <a:off x="5794842" y="1187099"/>
              <a:ext cx="1656663" cy="185088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16" y="250871"/>
              <a:ext cx="2356234" cy="484738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Thân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27186" y="1348830"/>
            <a:ext cx="2999406" cy="901457"/>
            <a:chOff x="9007178" y="3214491"/>
            <a:chExt cx="2436959" cy="935026"/>
          </a:xfrm>
        </p:grpSpPr>
        <p:sp>
          <p:nvSpPr>
            <p:cNvPr id="13" name="Left Arrow 12"/>
            <p:cNvSpPr/>
            <p:nvPr/>
          </p:nvSpPr>
          <p:spPr>
            <a:xfrm rot="19840367">
              <a:off x="9007178" y="3957176"/>
              <a:ext cx="1486391" cy="192341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1549990">
              <a:off x="9425424" y="3214491"/>
              <a:ext cx="2018713" cy="52111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Đuôi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2557" y="5388977"/>
            <a:ext cx="3255782" cy="529660"/>
            <a:chOff x="411053" y="4053346"/>
            <a:chExt cx="3255782" cy="529660"/>
          </a:xfrm>
        </p:grpSpPr>
        <p:sp>
          <p:nvSpPr>
            <p:cNvPr id="17" name="Left Arrow 16"/>
            <p:cNvSpPr/>
            <p:nvPr/>
          </p:nvSpPr>
          <p:spPr>
            <a:xfrm rot="10800000">
              <a:off x="2423475" y="4322617"/>
              <a:ext cx="1243360" cy="178589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053" y="4053346"/>
              <a:ext cx="2378329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Chân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9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0"/>
            <a:ext cx="5900580" cy="345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242"/>
            <a:ext cx="5800725" cy="340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20" y="3456242"/>
            <a:ext cx="6040437" cy="34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547" y="3429000"/>
            <a:ext cx="4222127" cy="368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638" y="396025"/>
            <a:ext cx="3199327" cy="31360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34056" y="206063"/>
            <a:ext cx="3224082" cy="2357057"/>
            <a:chOff x="222638" y="3196424"/>
            <a:chExt cx="5764694" cy="3578087"/>
          </a:xfrm>
        </p:grpSpPr>
        <p:sp>
          <p:nvSpPr>
            <p:cNvPr id="13" name="Rounded Rectangle 12"/>
            <p:cNvSpPr/>
            <p:nvPr/>
          </p:nvSpPr>
          <p:spPr>
            <a:xfrm>
              <a:off x="222638" y="3196424"/>
              <a:ext cx="5764694" cy="35780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ÁCH SƠ CHẾ THỊT BÒ NHẬP KHẨU HOÀN HẢO - THỊT BÒ HỮU NGHỊ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95" b="96128" l="3167" r="9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3" t="6459" b="14436"/>
            <a:stretch/>
          </p:blipFill>
          <p:spPr bwMode="auto">
            <a:xfrm>
              <a:off x="2464647" y="3745063"/>
              <a:ext cx="3185923" cy="267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Bảng báo giá đùi dê tươi giá rẻ nhất hiện nay - Xem ng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28" y="3648612"/>
              <a:ext cx="2547380" cy="276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1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ơn 720 Trứng đà điểu ảnh, hình chụp &amp; hình ảnh trả phí bản quyền một lần  sẵn có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83" y="3659060"/>
            <a:ext cx="4595649" cy="306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7" y="-1141727"/>
            <a:ext cx="8018626" cy="5391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7" y="3793082"/>
            <a:ext cx="3562177" cy="36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1 0.04329 L 0.34401 -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58</Words>
  <Application>Microsoft Office PowerPoint</Application>
  <PresentationFormat>Widescreen</PresentationFormat>
  <Paragraphs>16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DELL-HS</cp:lastModifiedBy>
  <cp:revision>80</cp:revision>
  <dcterms:created xsi:type="dcterms:W3CDTF">2023-12-20T02:33:08Z</dcterms:created>
  <dcterms:modified xsi:type="dcterms:W3CDTF">2025-11-15T02:16:18Z</dcterms:modified>
</cp:coreProperties>
</file>