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6" r:id="rId2"/>
    <p:sldId id="375" r:id="rId3"/>
    <p:sldId id="347" r:id="rId4"/>
    <p:sldId id="374" r:id="rId5"/>
    <p:sldId id="303" r:id="rId6"/>
  </p:sldIdLst>
  <p:sldSz cx="9144000" cy="6858000" type="screen4x3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F99FF"/>
    <a:srgbClr val="66FF99"/>
    <a:srgbClr val="99FF66"/>
    <a:srgbClr val="66FFFF"/>
    <a:srgbClr val="FFCCFF"/>
    <a:srgbClr val="FFFFFF"/>
    <a:srgbClr val="99CC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A549DDB-AA94-41C3-95ED-E843B3536B4F}" type="datetimeFigureOut">
              <a:rPr lang="en-US" smtClean="0"/>
              <a:pPr/>
              <a:t>13/4/2026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B8D9-CAFD-417E-98B9-D7D84B99669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7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9DDB-AA94-41C3-95ED-E843B3536B4F}" type="datetimeFigureOut">
              <a:rPr lang="en-US" smtClean="0"/>
              <a:pPr/>
              <a:t>13/4/2026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B8D9-CAFD-417E-98B9-D7D84B996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4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9DDB-AA94-41C3-95ED-E843B3536B4F}" type="datetimeFigureOut">
              <a:rPr lang="en-US" smtClean="0"/>
              <a:pPr/>
              <a:t>13/4/2026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B8D9-CAFD-417E-98B9-D7D84B99669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46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9DDB-AA94-41C3-95ED-E843B3536B4F}" type="datetimeFigureOut">
              <a:rPr lang="en-US" smtClean="0"/>
              <a:pPr/>
              <a:t>13/4/2026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B8D9-CAFD-417E-98B9-D7D84B996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0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9DDB-AA94-41C3-95ED-E843B3536B4F}" type="datetimeFigureOut">
              <a:rPr lang="en-US" smtClean="0"/>
              <a:pPr/>
              <a:t>13/4/2026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B8D9-CAFD-417E-98B9-D7D84B99669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3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9DDB-AA94-41C3-95ED-E843B3536B4F}" type="datetimeFigureOut">
              <a:rPr lang="en-US" smtClean="0"/>
              <a:pPr/>
              <a:t>13/4/2026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B8D9-CAFD-417E-98B9-D7D84B996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8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9DDB-AA94-41C3-95ED-E843B3536B4F}" type="datetimeFigureOut">
              <a:rPr lang="en-US" smtClean="0"/>
              <a:pPr/>
              <a:t>13/4/2026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B8D9-CAFD-417E-98B9-D7D84B996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9DDB-AA94-41C3-95ED-E843B3536B4F}" type="datetimeFigureOut">
              <a:rPr lang="en-US" smtClean="0"/>
              <a:pPr/>
              <a:t>13/4/2026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B8D9-CAFD-417E-98B9-D7D84B996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3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9DDB-AA94-41C3-95ED-E843B3536B4F}" type="datetimeFigureOut">
              <a:rPr lang="en-US" smtClean="0"/>
              <a:pPr/>
              <a:t>13/4/2026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B8D9-CAFD-417E-98B9-D7D84B996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0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9DDB-AA94-41C3-95ED-E843B3536B4F}" type="datetimeFigureOut">
              <a:rPr lang="en-US" smtClean="0"/>
              <a:pPr/>
              <a:t>13/4/2026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B8D9-CAFD-417E-98B9-D7D84B996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9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9DDB-AA94-41C3-95ED-E843B3536B4F}" type="datetimeFigureOut">
              <a:rPr lang="en-US" smtClean="0"/>
              <a:pPr/>
              <a:t>13/4/2026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B8D9-CAFD-417E-98B9-D7D84B99669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83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A549DDB-AA94-41C3-95ED-E843B3536B4F}" type="datetimeFigureOut">
              <a:rPr lang="en-US" smtClean="0"/>
              <a:pPr/>
              <a:t>13/4/2026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585B8D9-CAFD-417E-98B9-D7D84B99669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18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0"/>
            <a:ext cx="7543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28600" y="1752600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 ĐỀ PHƯƠNG TIỆN GIAO THÔNG</a:t>
            </a:r>
          </a:p>
        </p:txBody>
      </p:sp>
    </p:spTree>
    <p:extLst>
      <p:ext uri="{BB962C8B-B14F-4D97-AF65-F5344CB8AC3E}">
        <p14:creationId xmlns:p14="http://schemas.microsoft.com/office/powerpoint/2010/main" val="12488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ình nền Powerpoint đẹp 1 - Dạy học on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85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855" y="868592"/>
            <a:ext cx="3200400" cy="119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 anchor="ctr">
            <a:spAutoFit/>
          </a:bodyPr>
          <a:lstStyle/>
          <a:p>
            <a:pPr lvl="1" algn="just" eaLnBrk="0" hangingPunct="0">
              <a:lnSpc>
                <a:spcPct val="150000"/>
              </a:lnSpc>
              <a:tabLst>
                <a:tab pos="2743200" algn="ctr"/>
                <a:tab pos="4476750" algn="l"/>
              </a:tabLst>
            </a:pPr>
            <a:endParaRPr lang="en-US" altLang="zh-CN" sz="2500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indent="342900" algn="just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4476750" algn="l"/>
              </a:tabLst>
            </a:pPr>
            <a:endParaRPr lang="vi-VN" altLang="zh-CN" sz="220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4987" y="978618"/>
            <a:ext cx="542535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93552A66-37F1-5278-01CF-12402648F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55" y="3151989"/>
            <a:ext cx="2222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4" descr="Image result for phương tiện giao thông đường bộ gồm những loại nào">
            <a:extLst>
              <a:ext uri="{FF2B5EF4-FFF2-40B4-BE49-F238E27FC236}">
                <a16:creationId xmlns:a16="http://schemas.microsoft.com/office/drawing/2014/main" id="{5F63B9C7-4002-74E4-50EE-A14373B89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93" y="1905000"/>
            <a:ext cx="6634907" cy="4800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4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7"/>
            <a:ext cx="9144000" cy="892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7" name="AutoShape 3" descr="Hình nền powerpoint mầm non cute, dễ thương, sinh động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" name="AutoShape 5" descr="Hình nền powerpoint mầm non cute, dễ thương, sinh động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7" descr="hình nền mầm non cô giáo và các b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9" descr="hình nền mầm non cô giáo và các b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990600"/>
            <a:ext cx="4460081" cy="446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ình nền Powerpoint đẹp 1 - Dạy học on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85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855" y="868592"/>
            <a:ext cx="3200400" cy="119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 anchor="ctr">
            <a:spAutoFit/>
          </a:bodyPr>
          <a:lstStyle/>
          <a:p>
            <a:pPr lvl="1" algn="just" eaLnBrk="0" hangingPunct="0">
              <a:lnSpc>
                <a:spcPct val="150000"/>
              </a:lnSpc>
              <a:tabLst>
                <a:tab pos="2743200" algn="ctr"/>
                <a:tab pos="4476750" algn="l"/>
              </a:tabLst>
            </a:pPr>
            <a:endParaRPr lang="en-US" altLang="zh-CN" sz="2500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indent="342900" algn="just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4476750" algn="l"/>
              </a:tabLst>
            </a:pPr>
            <a:endParaRPr lang="vi-VN" altLang="zh-CN" sz="220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93552A66-37F1-5278-01CF-12402648F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55" y="3151989"/>
            <a:ext cx="2222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055" y="357187"/>
            <a:ext cx="731520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cc82n-thacc80nh-cacc89m-occ9b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2729</TotalTime>
  <Words>11</Words>
  <Application>Microsoft Office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SimSun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Admin</cp:lastModifiedBy>
  <cp:revision>388</cp:revision>
  <cp:lastPrinted>2022-01-18T00:16:07Z</cp:lastPrinted>
  <dcterms:created xsi:type="dcterms:W3CDTF">2021-10-12T17:35:44Z</dcterms:created>
  <dcterms:modified xsi:type="dcterms:W3CDTF">2026-04-13T02:43:15Z</dcterms:modified>
</cp:coreProperties>
</file>