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7" r:id="rId4"/>
    <p:sldId id="258" r:id="rId5"/>
    <p:sldId id="263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33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77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41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8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1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11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564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75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65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4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191EE-3FD8-4175-B1AE-21BFEE12CA75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9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3055" y="188497"/>
            <a:ext cx="35542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PHÚC LỢI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pPr algn="ctr"/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5691" y="2294822"/>
            <a:ext cx="720011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VẬN ĐỘNG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53076" y="3405187"/>
            <a:ext cx="5424755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 : ĐI THEO HIỆU LỆNH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 :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B3 (4-5 TUỔI)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-25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  <a:p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549806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0" descr="Pictur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286" y="1042285"/>
            <a:ext cx="1304925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70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10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5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92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13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0772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“ĐẬP BÓNG 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02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endParaRPr lang="en-US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him me chim con1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2400" y="3810000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4519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63</Words>
  <Application>Microsoft Office PowerPoint</Application>
  <PresentationFormat>On-screen Show (4:3)</PresentationFormat>
  <Paragraphs>13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1. Ổn định tổ chức</vt:lpstr>
      <vt:lpstr>Khởi động</vt:lpstr>
      <vt:lpstr>Bài tập phát triển chung</vt:lpstr>
      <vt:lpstr>TRÒ CHƠI : “ĐẬP BÓNG ”</vt:lpstr>
      <vt:lpstr>Hồi tĩnh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VĐCB: Đi thăng bằng trên ghế thể dục TCVĐ: Chuyền bóng</dc:title>
  <dc:creator>Welcome</dc:creator>
  <cp:lastModifiedBy>Sang</cp:lastModifiedBy>
  <cp:revision>23</cp:revision>
  <dcterms:created xsi:type="dcterms:W3CDTF">2018-10-03T05:51:16Z</dcterms:created>
  <dcterms:modified xsi:type="dcterms:W3CDTF">2025-09-21T02:24:32Z</dcterms:modified>
</cp:coreProperties>
</file>