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63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7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4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6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7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6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4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91EE-3FD8-4175-B1AE-21BFEE12CA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3055" y="188497"/>
            <a:ext cx="3554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691" y="2294822"/>
            <a:ext cx="720011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VẬN ĐỘNG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3076" y="3405187"/>
            <a:ext cx="509703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</a:t>
            </a: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  QUA VẬT CẢN</a:t>
            </a:r>
          </a:p>
          <a:p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TCVĐVận chuyển thực phẩm 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 (4-5 TUỔI)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4980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0" descr="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86" y="1042285"/>
            <a:ext cx="13049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7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3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chuyển thực phẩm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0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him me chim con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8100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451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65</Words>
  <Application>Microsoft Office PowerPoint</Application>
  <PresentationFormat>On-screen Show (4:3)</PresentationFormat>
  <Paragraphs>13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1. Ổn định tổ chức</vt:lpstr>
      <vt:lpstr>Khởi động</vt:lpstr>
      <vt:lpstr>Bài tập phát triển chung</vt:lpstr>
      <vt:lpstr>TRÒ CHƠI : “Vận chuyển thực phẩm ”</vt:lpstr>
      <vt:lpstr>Hồi tĩnh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VĐCB: Đi thăng bằng trên ghế thể dục TCVĐ: Chuyền bóng</dc:title>
  <dc:creator>Welcome</dc:creator>
  <cp:lastModifiedBy>Sang</cp:lastModifiedBy>
  <cp:revision>25</cp:revision>
  <dcterms:created xsi:type="dcterms:W3CDTF">2018-10-03T05:51:16Z</dcterms:created>
  <dcterms:modified xsi:type="dcterms:W3CDTF">2026-01-17T03:55:19Z</dcterms:modified>
</cp:coreProperties>
</file>