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72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eca96ce8e52986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4-09T15:14:04.995" idx="1">
    <p:pos x="7680" y="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6F38-24B3-4ABA-A855-D3551A98605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4BEE-B25D-4362-91E4-6910775EA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3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194B9-53F8-4E56-9B45-4EAC745A1AD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0070324033529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2044701" y="152401"/>
            <a:ext cx="8101013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400" b="1" dirty="0" smtClean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HOA SỮA</a:t>
            </a:r>
            <a:endParaRPr lang="en-US" altLang="vi-VN" sz="24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4552950" y="2686050"/>
            <a:ext cx="1771650" cy="30003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sz="1350" dirty="0">
              <a:latin typeface="Arial" charset="0"/>
            </a:endParaRPr>
          </a:p>
        </p:txBody>
      </p:sp>
      <p:pic>
        <p:nvPicPr>
          <p:cNvPr id="2053" name="CasablancaGuitar-VariousArtists_zq4f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5622926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83257" y="1823989"/>
            <a:ext cx="6939887" cy="279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anchor="ctr">
            <a:prstTxWarp prst="textArchUp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LĨNH VỰC PHÁT TRIỂN </a:t>
            </a:r>
            <a:r>
              <a:rPr lang="vi-VN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ln/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30181" y="3067030"/>
            <a:ext cx="9730051" cy="1853148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LÀM QUEN VĂN HỌC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TRUYỆN 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GIỌT NƯỚC TÍ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XÍU</a:t>
            </a:r>
            <a:endParaRPr lang="vi-VN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Lứa tuổi :MGN B3(4-5 tuổi)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5771" y="6283234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>
                <a:latin typeface="+mj-lt"/>
              </a:rPr>
              <a:t>Năm học 2025-2026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36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82938" y="1900238"/>
            <a:ext cx="74850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Ổn định tổ chức</a:t>
            </a:r>
          </a:p>
        </p:txBody>
      </p:sp>
      <p:pic>
        <p:nvPicPr>
          <p:cNvPr id="7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817563"/>
            <a:ext cx="1085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02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6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8615" y="2125664"/>
            <a:ext cx="111775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altLang="en-US" sz="40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hình thưc tổ chức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vi-VN" altLang="en-US" sz="4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“Giọt nước tí xíu</a:t>
            </a:r>
            <a:endParaRPr lang="en-US" altLang="en-US" sz="4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5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398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5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4669" y="2144715"/>
            <a:ext cx="801854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25"/>
          <p:cNvSpPr>
            <a:spLocks noChangeArrowheads="1" noChangeShapeType="1" noTextEdit="1"/>
          </p:cNvSpPr>
          <p:nvPr/>
        </p:nvSpPr>
        <p:spPr bwMode="auto">
          <a:xfrm>
            <a:off x="6019801" y="1863726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WordArt 25"/>
          <p:cNvSpPr>
            <a:spLocks noChangeArrowheads="1" noChangeShapeType="1" noTextEdit="1"/>
          </p:cNvSpPr>
          <p:nvPr/>
        </p:nvSpPr>
        <p:spPr bwMode="auto">
          <a:xfrm>
            <a:off x="6019801" y="3138489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2144715"/>
            <a:ext cx="680987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60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133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inh nen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927475" y="2049463"/>
            <a:ext cx="362585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Đàm thoại</a:t>
            </a:r>
          </a:p>
        </p:txBody>
      </p:sp>
    </p:spTree>
    <p:extLst>
      <p:ext uri="{BB962C8B-B14F-4D97-AF65-F5344CB8AC3E}">
        <p14:creationId xmlns:p14="http://schemas.microsoft.com/office/powerpoint/2010/main" val="47348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95304" y="1809930"/>
            <a:ext cx="694613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cho xem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video</a:t>
            </a:r>
          </a:p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54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91921" y="304801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65126"/>
            <a:ext cx="7886700" cy="1325563"/>
          </a:xfrm>
        </p:spPr>
        <p:txBody>
          <a:bodyPr/>
          <a:lstStyle/>
          <a:p>
            <a:pPr eaLnBrk="1" hangingPunct="1"/>
            <a:endParaRPr lang="vi-VN"/>
          </a:p>
        </p:txBody>
      </p:sp>
      <p:pic>
        <p:nvPicPr>
          <p:cNvPr id="40963" name="Picture 2" descr="F:\Tranh ảnh dạy học\Hinh nen dep\SLGG_2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4152900" y="1905000"/>
            <a:ext cx="5429250" cy="2209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5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Kết thúc</a:t>
            </a:r>
          </a:p>
        </p:txBody>
      </p:sp>
    </p:spTree>
    <p:extLst>
      <p:ext uri="{BB962C8B-B14F-4D97-AF65-F5344CB8AC3E}">
        <p14:creationId xmlns:p14="http://schemas.microsoft.com/office/powerpoint/2010/main" val="119892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105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Sang</cp:lastModifiedBy>
  <cp:revision>38</cp:revision>
  <dcterms:created xsi:type="dcterms:W3CDTF">2021-04-01T08:47:18Z</dcterms:created>
  <dcterms:modified xsi:type="dcterms:W3CDTF">2026-01-14T15:05:02Z</dcterms:modified>
</cp:coreProperties>
</file>