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FF99"/>
    <a:srgbClr val="FFCCFF"/>
    <a:srgbClr val="94F779"/>
    <a:srgbClr val="58F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00" autoAdjust="0"/>
    <p:restoredTop sz="94660"/>
  </p:normalViewPr>
  <p:slideViewPr>
    <p:cSldViewPr>
      <p:cViewPr varScale="1">
        <p:scale>
          <a:sx n="69" d="100"/>
          <a:sy n="69" d="100"/>
        </p:scale>
        <p:origin x="145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434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13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10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85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931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930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920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337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03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249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91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BC74E-6DB9-4D26-8A2F-7BDFC0322C57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911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60413"/>
            <a:ext cx="8763000" cy="406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UBND PHƯỜNG</a:t>
            </a:r>
            <a:r>
              <a:rPr kumimoji="0" lang="vi-VN" sz="2800" b="1" i="0" u="none" strike="noStrike" kern="0" cap="none" spc="0" normalizeH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 PHÚC LỢI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TRƯỜNG M</a:t>
            </a:r>
            <a:r>
              <a:rPr lang="en-US" sz="2800" b="1" kern="0" noProof="0" dirty="0">
                <a:solidFill>
                  <a:srgbClr val="000096"/>
                </a:solidFill>
                <a:latin typeface="Times New Roman" pitchFamily="18" charset="0"/>
              </a:rPr>
              <a:t>ẦM NON HOA SỮA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96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96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srgbClr val="000096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Lĩnh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vực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phát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triển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ngôn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ngữ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000096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Làm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quen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văn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b="1" kern="0" noProof="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noProof="0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kern="0" noProof="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noProof="0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kern="0" noProof="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noProof="0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b="1" kern="0" noProof="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kumimoji="0" lang="en-US" sz="2400" b="1" i="0" u="none" strike="noStrike" kern="0" cap="none" spc="0" normalizeH="0" baseline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“</a:t>
            </a:r>
            <a:r>
              <a:rPr kumimoji="0" lang="en-US" sz="2400" b="1" i="0" u="none" strike="noStrike" kern="0" cap="none" spc="0" normalizeH="0" baseline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Chú</a:t>
            </a:r>
            <a:r>
              <a:rPr kumimoji="0" lang="en-US" sz="2400" b="1" i="0" u="none" strike="noStrike" kern="0" cap="none" spc="0" normalizeH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dê</a:t>
            </a:r>
            <a:r>
              <a:rPr kumimoji="0" lang="en-US" sz="2400" b="1" i="0" u="none" strike="noStrike" kern="0" cap="none" spc="0" normalizeH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đen</a:t>
            </a:r>
            <a:r>
              <a:rPr kumimoji="0" lang="en-US" sz="2400" b="1" i="0" u="none" strike="noStrike" kern="0" cap="none" spc="0" normalizeH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”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kern="0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b="1" kern="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kern="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kern="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b="1" kern="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kern="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sz="2400" b="1" i="0" u="none" strike="noStrike" kern="0" cap="none" spc="0" normalizeH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Lứa tuổi: MG</a:t>
            </a:r>
            <a:r>
              <a:rPr lang="vi-VN" sz="2400" b="1" kern="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vi-V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B3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2400" b="1" kern="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-5 tuổi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5200" y="5867400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dirty="0" smtClean="0">
                <a:latin typeface="+mj-lt"/>
              </a:rPr>
              <a:t>Năm học 2025-2026</a:t>
            </a: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34645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428198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920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r="16143"/>
          <a:stretch/>
        </p:blipFill>
        <p:spPr>
          <a:xfrm>
            <a:off x="304800" y="152400"/>
            <a:ext cx="8534400" cy="647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901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5" t="43363" r="51929" b="14616"/>
          <a:stretch/>
        </p:blipFill>
        <p:spPr bwMode="auto">
          <a:xfrm>
            <a:off x="2828905" y="3873709"/>
            <a:ext cx="2962295" cy="287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" t="43810" r="58949" b="-916"/>
          <a:stretch/>
        </p:blipFill>
        <p:spPr bwMode="auto">
          <a:xfrm>
            <a:off x="42161" y="3984743"/>
            <a:ext cx="2701039" cy="287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77" t="1898" r="-3489" b="14615"/>
          <a:stretch/>
        </p:blipFill>
        <p:spPr bwMode="auto">
          <a:xfrm>
            <a:off x="5867400" y="1905000"/>
            <a:ext cx="3505200" cy="4848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7652" y="2117206"/>
            <a:ext cx="3962400" cy="1754326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+mj-lt"/>
              </a:rPr>
              <a:t>Trong chuyện có những nhân vật nào?</a:t>
            </a:r>
            <a:endParaRPr lang="en-US" sz="3600" dirty="0">
              <a:latin typeface="+mj-lt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3025"/>
            <a:ext cx="4718050" cy="1831975"/>
          </a:xfrm>
          <a:prstGeom prst="rect">
            <a:avLst/>
          </a:prstGeom>
          <a:solidFill>
            <a:srgbClr val="94F779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35230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"/>
          <a:stretch/>
        </p:blipFill>
        <p:spPr>
          <a:xfrm>
            <a:off x="-14515" y="-10886"/>
            <a:ext cx="9158515" cy="67926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331857"/>
            <a:ext cx="8305800" cy="707886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+mj-lt"/>
              </a:rPr>
              <a:t>Đang gặm cỏ non Dê Trắng đã gặp ai?</a:t>
            </a:r>
            <a:endParaRPr lang="en-US" sz="40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524000"/>
            <a:ext cx="777240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+mj-lt"/>
              </a:rPr>
              <a:t>Con sói đã làm gì Dê Trắng</a:t>
            </a:r>
            <a:endParaRPr lang="en-US" sz="4000" dirty="0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2" y="3276600"/>
            <a:ext cx="4194175" cy="313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4418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153400" cy="1323439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+mj-lt"/>
              </a:rPr>
              <a:t>Khi gặp sói</a:t>
            </a:r>
            <a:r>
              <a:rPr lang="en-US" sz="4000" dirty="0">
                <a:latin typeface="+mj-lt"/>
              </a:rPr>
              <a:t>,</a:t>
            </a:r>
            <a:r>
              <a:rPr lang="vi-VN" sz="4000" dirty="0">
                <a:latin typeface="+mj-lt"/>
              </a:rPr>
              <a:t> Dê Đen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cảm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thấy</a:t>
            </a:r>
            <a:r>
              <a:rPr lang="vi-VN" sz="4000" dirty="0">
                <a:latin typeface="+mj-lt"/>
              </a:rPr>
              <a:t> như thế nào?</a:t>
            </a:r>
            <a:r>
              <a:rPr lang="en-US" sz="4000" dirty="0">
                <a:latin typeface="+mj-lt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2057400"/>
            <a:ext cx="8382000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Con sói có ăn thịt được Dê Đen không?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3256880"/>
            <a:ext cx="4441825" cy="333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6791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1470" y="1056620"/>
            <a:ext cx="2451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 smtClean="0"/>
              <a:t>Lần3: Kể với rối bóng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09800" y="3810000"/>
            <a:ext cx="2060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 smtClean="0">
                <a:latin typeface="+mj-lt"/>
              </a:rPr>
              <a:t>II. Kết thúc </a:t>
            </a:r>
            <a:endParaRPr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83041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7055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9800" y="1219200"/>
            <a:ext cx="5657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I. Ổn định </a:t>
            </a:r>
            <a:r>
              <a:rPr lang="vi-VN" sz="3200" b="1" dirty="0" smtClean="0">
                <a:latin typeface="+mj-lt"/>
              </a:rPr>
              <a:t>: VĐMh bài Đố bạn </a:t>
            </a:r>
            <a:endParaRPr lang="en-US" sz="3200" b="1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2286000"/>
            <a:ext cx="559800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II.Phương pháp hình thức tổ chức</a:t>
            </a:r>
          </a:p>
          <a:p>
            <a:r>
              <a:rPr lang="vi-VN" sz="2800" dirty="0" smtClean="0">
                <a:latin typeface="+mj-lt"/>
              </a:rPr>
              <a:t>Lần1: Cô kể bằng cử chỉ điệu bộ </a:t>
            </a:r>
          </a:p>
          <a:p>
            <a:r>
              <a:rPr lang="vi-VN" sz="2800" dirty="0" smtClean="0">
                <a:latin typeface="+mj-lt"/>
              </a:rPr>
              <a:t>Lần 2: Cô kể bằng tranh minh họa 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85621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1"/>
            <a:ext cx="9143132" cy="685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843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1" y="0"/>
            <a:ext cx="91707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15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3" y="0"/>
            <a:ext cx="9152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784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5" r="15595"/>
          <a:stretch/>
        </p:blipFill>
        <p:spPr>
          <a:xfrm>
            <a:off x="-8710" y="0"/>
            <a:ext cx="9152710" cy="684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543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0"/>
            <a:ext cx="9135292" cy="685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036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4800"/>
            <a:ext cx="8885481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932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85750"/>
            <a:ext cx="8458200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618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138</Words>
  <Application>Microsoft Office PowerPoint</Application>
  <PresentationFormat>On-screen Show (4:3)</PresentationFormat>
  <Paragraphs>21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admn</dc:creator>
  <cp:lastModifiedBy>Sang</cp:lastModifiedBy>
  <cp:revision>14</cp:revision>
  <dcterms:created xsi:type="dcterms:W3CDTF">2020-04-12T03:32:24Z</dcterms:created>
  <dcterms:modified xsi:type="dcterms:W3CDTF">2026-01-17T02:23:17Z</dcterms:modified>
</cp:coreProperties>
</file>