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7" d="100"/>
          <a:sy n="77" d="100"/>
        </p:scale>
        <p:origin x="54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54C0A-FDC5-4A4D-B341-5A423570F354}" type="datetimeFigureOut">
              <a:rPr lang="en-US" smtClean="0"/>
              <a:t>11/9/2025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60916-262E-49B9-905F-100BDF03E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362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54C0A-FDC5-4A4D-B341-5A423570F354}" type="datetimeFigureOut">
              <a:rPr lang="en-US" smtClean="0"/>
              <a:t>11/9/2025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60916-262E-49B9-905F-100BDF03E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526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54C0A-FDC5-4A4D-B341-5A423570F354}" type="datetimeFigureOut">
              <a:rPr lang="en-US" smtClean="0"/>
              <a:t>11/9/2025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60916-262E-49B9-905F-100BDF03E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160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54C0A-FDC5-4A4D-B341-5A423570F354}" type="datetimeFigureOut">
              <a:rPr lang="en-US" smtClean="0"/>
              <a:t>11/9/2025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60916-262E-49B9-905F-100BDF03E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285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54C0A-FDC5-4A4D-B341-5A423570F354}" type="datetimeFigureOut">
              <a:rPr lang="en-US" smtClean="0"/>
              <a:t>11/9/2025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60916-262E-49B9-905F-100BDF03E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272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54C0A-FDC5-4A4D-B341-5A423570F354}" type="datetimeFigureOut">
              <a:rPr lang="en-US" smtClean="0"/>
              <a:t>11/9/2025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60916-262E-49B9-905F-100BDF03E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187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54C0A-FDC5-4A4D-B341-5A423570F354}" type="datetimeFigureOut">
              <a:rPr lang="en-US" smtClean="0"/>
              <a:t>11/9/2025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60916-262E-49B9-905F-100BDF03E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227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54C0A-FDC5-4A4D-B341-5A423570F354}" type="datetimeFigureOut">
              <a:rPr lang="en-US" smtClean="0"/>
              <a:t>11/9/2025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60916-262E-49B9-905F-100BDF03E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19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54C0A-FDC5-4A4D-B341-5A423570F354}" type="datetimeFigureOut">
              <a:rPr lang="en-US" smtClean="0"/>
              <a:t>11/9/2025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60916-262E-49B9-905F-100BDF03E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597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54C0A-FDC5-4A4D-B341-5A423570F354}" type="datetimeFigureOut">
              <a:rPr lang="en-US" smtClean="0"/>
              <a:t>11/9/2025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60916-262E-49B9-905F-100BDF03E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958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54C0A-FDC5-4A4D-B341-5A423570F354}" type="datetimeFigureOut">
              <a:rPr lang="en-US" smtClean="0"/>
              <a:t>11/9/2025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60916-262E-49B9-905F-100BDF03E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15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54C0A-FDC5-4A4D-B341-5A423570F354}" type="datetimeFigureOut">
              <a:rPr lang="en-US" smtClean="0"/>
              <a:t>11/9/2025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E60916-262E-49B9-905F-100BDF03E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623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5211" y="2299447"/>
            <a:ext cx="5930153" cy="80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449035" y="1415639"/>
            <a:ext cx="752906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vi-VN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Lứa tuổi : MGN B3 (4-5 tuổi)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flipH="1">
            <a:off x="3861609" y="1237618"/>
            <a:ext cx="4957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 smtClean="0">
                <a:latin typeface="+mj-lt"/>
              </a:rPr>
              <a:t>ỦY BAN NHÂN DÂN PHƯỜNG PHÚC LỢI</a:t>
            </a:r>
          </a:p>
          <a:p>
            <a:r>
              <a:rPr lang="vi-VN" b="1" dirty="0" smtClean="0">
                <a:latin typeface="+mj-lt"/>
              </a:rPr>
              <a:t>      TRƯỜNG MẦM NON HOA SỮA  </a:t>
            </a:r>
            <a:endParaRPr lang="en-US" b="1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58509" y="5839097"/>
            <a:ext cx="2335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000" b="1" dirty="0" smtClean="0">
                <a:latin typeface="+mj-lt"/>
              </a:rPr>
              <a:t>Năm học 2025-2026</a:t>
            </a:r>
            <a:endParaRPr lang="en-US" sz="2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07093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43525" y="858090"/>
            <a:ext cx="665797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nhàng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xé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04249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534561"/>
            <a:ext cx="84296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đén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309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00589" y="871538"/>
            <a:ext cx="572004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đua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rộ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401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27512" y="1882587"/>
            <a:ext cx="67369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93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3727555494297779574">
            <a:hlinkClick r:id="" action="ppaction://media"/>
            <a:extLst>
              <a:ext uri="{FF2B5EF4-FFF2-40B4-BE49-F238E27FC236}">
                <a16:creationId xmlns:a16="http://schemas.microsoft.com/office/drawing/2014/main" id="{11F38CCB-F598-481F-84F5-23F6BAC0352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55817" y="222069"/>
            <a:ext cx="21435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 smtClean="0">
                <a:solidFill>
                  <a:srgbClr val="FF0000"/>
                </a:solidFill>
                <a:latin typeface="+mj-lt"/>
              </a:rPr>
              <a:t>1. Ổn định </a:t>
            </a:r>
            <a:endParaRPr lang="en-US" sz="32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16622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81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3143" y="535577"/>
            <a:ext cx="48269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 smtClean="0">
                <a:solidFill>
                  <a:schemeClr val="bg1"/>
                </a:solidFill>
                <a:latin typeface="+mj-lt"/>
              </a:rPr>
              <a:t>II. Phương pháp hình thức tổ chức </a:t>
            </a:r>
            <a:endParaRPr lang="en-US" sz="24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97803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50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4832471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nọ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túp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lều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xóm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vắng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lụng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vất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gáy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sang,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khuya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13555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20653" y="4888290"/>
            <a:ext cx="60491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ốm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Con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 Con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996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9199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vâng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vội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râu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tóc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phơ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vội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vã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vội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vội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Thưa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ạ!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Ta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thuôc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Ta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606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1" y="5657671"/>
            <a:ext cx="12191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Về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đến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nhà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khám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cho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người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mẹ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xong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cụ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già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nói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với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cô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bé</a:t>
            </a:r>
            <a:r>
              <a:rPr lang="en-US" sz="2400" b="1" dirty="0" smtClean="0"/>
              <a:t>: </a:t>
            </a:r>
          </a:p>
          <a:p>
            <a:r>
              <a:rPr lang="en-US" sz="2400" b="1" dirty="0" smtClean="0"/>
              <a:t>- </a:t>
            </a:r>
            <a:r>
              <a:rPr lang="en-US" sz="2400" b="1" dirty="0" err="1" smtClean="0"/>
              <a:t>Mẹ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cháu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bị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bệnh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nặng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lắm</a:t>
            </a:r>
            <a:r>
              <a:rPr lang="en-US" sz="2400" b="1" dirty="0" smtClean="0"/>
              <a:t>, ta </a:t>
            </a:r>
            <a:r>
              <a:rPr lang="en-US" sz="2400" b="1" dirty="0" err="1" smtClean="0"/>
              <a:t>sẽ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cố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chữa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cho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mẹ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cháu</a:t>
            </a:r>
            <a:r>
              <a:rPr lang="en-US" sz="2400" b="1" dirty="0" smtClean="0"/>
              <a:t>. </a:t>
            </a:r>
            <a:r>
              <a:rPr lang="en-US" sz="2400" b="1" dirty="0" err="1" smtClean="0"/>
              <a:t>Bây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giờ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cháu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hãy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đến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gốc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đầu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rừng</a:t>
            </a:r>
            <a:r>
              <a:rPr lang="en-US" sz="2400" b="1" dirty="0" smtClean="0"/>
              <a:t>, ở </a:t>
            </a:r>
            <a:r>
              <a:rPr lang="en-US" sz="2400" b="1" dirty="0" err="1" smtClean="0"/>
              <a:t>gần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đó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có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một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bông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hao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cúc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trắng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cháu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hãy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hái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bông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hoa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mang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về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đây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cho</a:t>
            </a:r>
            <a:r>
              <a:rPr lang="en-US" sz="2400" b="1" dirty="0" smtClean="0"/>
              <a:t> ta.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230968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352145"/>
            <a:ext cx="121919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4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24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4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4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mỏng</a:t>
            </a:r>
            <a:r>
              <a:rPr lang="en-US" sz="24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4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24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sz="24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sz="24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4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mỏi</a:t>
            </a:r>
            <a:r>
              <a:rPr lang="en-US" sz="24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nhừ</a:t>
            </a:r>
            <a:r>
              <a:rPr lang="en-US" sz="24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4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24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4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4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4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4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bụi</a:t>
            </a:r>
            <a:r>
              <a:rPr lang="en-US" sz="24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4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4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4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4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sz="24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4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24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niu</a:t>
            </a:r>
            <a:r>
              <a:rPr lang="en-US" sz="24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4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5768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95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4313" y="314326"/>
            <a:ext cx="4800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Bỗng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văng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vẳng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tai:</a:t>
            </a:r>
          </a:p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bấy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42268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661</Words>
  <Application>Microsoft Office PowerPoint</Application>
  <PresentationFormat>Widescreen</PresentationFormat>
  <Paragraphs>33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MyPC</dc:creator>
  <cp:lastModifiedBy>Sang</cp:lastModifiedBy>
  <cp:revision>15</cp:revision>
  <dcterms:created xsi:type="dcterms:W3CDTF">2022-08-01T19:46:52Z</dcterms:created>
  <dcterms:modified xsi:type="dcterms:W3CDTF">2025-11-09T14:29:40Z</dcterms:modified>
</cp:coreProperties>
</file>