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059" y="188497"/>
            <a:ext cx="3554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544" y="3429000"/>
            <a:ext cx="83392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ĐI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DÍCH DẮC ĐỔI HƯỚNG THEO VẬT CHUẨN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: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B3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(4-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71</Words>
  <Application>Microsoft Office PowerPoint</Application>
  <PresentationFormat>On-screen Show (4:3)</PresentationFormat>
  <Paragraphs>13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 : “Kéo co 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Sang</cp:lastModifiedBy>
  <cp:revision>23</cp:revision>
  <dcterms:created xsi:type="dcterms:W3CDTF">2018-10-03T05:51:16Z</dcterms:created>
  <dcterms:modified xsi:type="dcterms:W3CDTF">2025-09-14T14:19:38Z</dcterms:modified>
</cp:coreProperties>
</file>