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63" y="0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561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 B3(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Mời bạn 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là bông hồng nhỏ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nốt nhạc vui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2263" y="5786846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mtClean="0"/>
              <a:t>Năm học 2025-2026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VĐ: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Mời bạn 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Em là bông hồng nhỏ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06209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nốt nhạc vui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62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Sang</cp:lastModifiedBy>
  <cp:revision>33</cp:revision>
  <dcterms:created xsi:type="dcterms:W3CDTF">2022-11-06T22:46:15Z</dcterms:created>
  <dcterms:modified xsi:type="dcterms:W3CDTF">2026-01-14T14:11:33Z</dcterms:modified>
</cp:coreProperties>
</file>