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485" y="183758"/>
            <a:ext cx="468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7775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ÂM 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MGN B3( 4- 5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5141" y="2564023"/>
            <a:ext cx="52619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4114" y="2628781"/>
            <a:ext cx="72041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A)DH: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7476" y="3413760"/>
            <a:ext cx="746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010" y="2674947"/>
            <a:ext cx="59795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9806" y="2815381"/>
            <a:ext cx="6047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4099" y="3075057"/>
            <a:ext cx="7707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B)NH: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6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5476" y="2219325"/>
            <a:ext cx="5119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</a:p>
          <a:p>
            <a:pPr algn="ctr"/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</a:p>
        </p:txBody>
      </p:sp>
    </p:spTree>
    <p:extLst>
      <p:ext uri="{BB962C8B-B14F-4D97-AF65-F5344CB8AC3E}">
        <p14:creationId xmlns:p14="http://schemas.microsoft.com/office/powerpoint/2010/main" val="2690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144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2022-04-27T15:39:45Z</dcterms:created>
  <dcterms:modified xsi:type="dcterms:W3CDTF">2025-09-10T08:57:19Z</dcterms:modified>
</cp:coreProperties>
</file>