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10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3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69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5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5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1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6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9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6D95-45EB-4F59-9B13-B6C47E6D5FBC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422FD-FF2B-4122-8737-5399EC6A4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9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44"/>
            <a:ext cx="12192000" cy="682745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88334" y="95491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57176" y="174460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 smtClean="0">
                <a:solidFill>
                  <a:srgbClr val="FF0000"/>
                </a:solidFill>
              </a:rPr>
              <a:t>HOẠT ĐỘNG HỌC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it-IT" sz="3600" b="1" dirty="0" smtClean="0"/>
              <a:t>KPKH: Khám phá về một số đồ dùng</a:t>
            </a:r>
          </a:p>
          <a:p>
            <a:r>
              <a:rPr lang="it-IT" sz="3600" b="1" dirty="0" smtClean="0"/>
              <a:t> đồ chơi của </a:t>
            </a:r>
            <a:r>
              <a:rPr lang="it-IT" sz="3600" b="1" dirty="0" smtClean="0"/>
              <a:t>lớp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4992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39856" y="578808"/>
            <a:ext cx="2738377" cy="48931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gỗ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28860" y="-30988"/>
            <a:ext cx="4760371" cy="7743441"/>
          </a:xfrm>
          <a:prstGeom prst="rect">
            <a:avLst/>
          </a:prstGeom>
          <a:ln w="19050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275013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9582" y="575559"/>
            <a:ext cx="2738377" cy="4893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nhựa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542909" y="-458289"/>
            <a:ext cx="4731661" cy="8389959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prstDash val="lgDashDot"/>
          </a:ln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9127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9582" y="575559"/>
            <a:ext cx="2738377" cy="48931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vải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76" y="1394085"/>
            <a:ext cx="8192203" cy="4909669"/>
          </a:xfrm>
          <a:prstGeom prst="rect">
            <a:avLst/>
          </a:prstGeom>
          <a:ln w="12700">
            <a:solidFill>
              <a:srgbClr val="FF0000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31274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26757" y="482961"/>
            <a:ext cx="5238509" cy="4893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âm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r>
              <a:rPr lang="en-US" dirty="0" smtClean="0"/>
              <a:t>,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, </a:t>
            </a:r>
            <a:r>
              <a:rPr lang="en-US" dirty="0" err="1" smtClean="0"/>
              <a:t>góc</a:t>
            </a:r>
            <a:r>
              <a:rPr lang="en-US" dirty="0" smtClean="0"/>
              <a:t> </a:t>
            </a: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56534" y="214766"/>
            <a:ext cx="2417466" cy="4439401"/>
          </a:xfrm>
          <a:prstGeom prst="rect">
            <a:avLst/>
          </a:prstGeom>
          <a:ln w="15875">
            <a:solidFill>
              <a:srgbClr val="FF0000"/>
            </a:solidFill>
            <a:prstDash val="sysDot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62744" y="240898"/>
            <a:ext cx="2417467" cy="4439401"/>
          </a:xfrm>
          <a:prstGeom prst="rect">
            <a:avLst/>
          </a:prstGeom>
          <a:ln w="15875">
            <a:solidFill>
              <a:srgbClr val="FF0000"/>
            </a:solidFill>
            <a:prstDash val="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89965" y="2991304"/>
            <a:ext cx="2758014" cy="4492460"/>
          </a:xfrm>
          <a:prstGeom prst="rect">
            <a:avLst/>
          </a:prstGeom>
          <a:ln w="15875">
            <a:solidFill>
              <a:srgbClr val="FF0000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51980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26757" y="482961"/>
            <a:ext cx="5238509" cy="4893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Đồ</a:t>
            </a:r>
            <a:r>
              <a:rPr lang="en-US" dirty="0" smtClean="0"/>
              <a:t> dung,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to </a:t>
            </a:r>
            <a:r>
              <a:rPr lang="en-US" dirty="0" err="1" smtClean="0"/>
              <a:t>nhỏ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926223" y="1692777"/>
            <a:ext cx="2801067" cy="3922719"/>
          </a:xfrm>
          <a:prstGeom prst="rect">
            <a:avLst/>
          </a:prstGeom>
          <a:ln w="15875">
            <a:solidFill>
              <a:srgbClr val="FF0000"/>
            </a:solidFill>
            <a:prstDash val="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40340" y="137714"/>
            <a:ext cx="3599436" cy="6234476"/>
          </a:xfrm>
          <a:prstGeom prst="rect">
            <a:avLst/>
          </a:prstGeom>
          <a:ln w="15875">
            <a:solidFill>
              <a:srgbClr val="FF0000"/>
            </a:solidFill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4328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52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7</cp:revision>
  <dcterms:created xsi:type="dcterms:W3CDTF">2025-10-01T12:58:27Z</dcterms:created>
  <dcterms:modified xsi:type="dcterms:W3CDTF">2026-04-10T04:12:42Z</dcterms:modified>
</cp:coreProperties>
</file>