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70" r:id="rId4"/>
    <p:sldId id="279" r:id="rId5"/>
    <p:sldId id="280" r:id="rId6"/>
    <p:sldId id="282" r:id="rId7"/>
    <p:sldId id="283" r:id="rId8"/>
    <p:sldId id="257" r:id="rId9"/>
    <p:sldId id="256" r:id="rId10"/>
    <p:sldId id="265" r:id="rId11"/>
    <p:sldId id="266" r:id="rId12"/>
    <p:sldId id="258" r:id="rId13"/>
    <p:sldId id="261" r:id="rId14"/>
    <p:sldId id="269" r:id="rId15"/>
    <p:sldId id="267" r:id="rId16"/>
    <p:sldId id="286" r:id="rId17"/>
    <p:sldId id="284" r:id="rId18"/>
    <p:sldId id="277" r:id="rId19"/>
    <p:sldId id="285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E0EF-07F8-4719-9817-72A806C49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68648-F211-46D2-8C5C-6432422EF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FAE9-48C4-4478-8F87-849A3CDE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0B0E-5479-4DD2-AC81-E1CE8461862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692AD-B52D-4411-ACD8-F69B14CD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E9361-4925-4E6C-B83D-EA365CE4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B97C-699A-4C50-A691-E0039F1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4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FC12-23EF-4958-96BA-35DDD844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648CF-CE5A-4CB1-AC9D-A7B12D2A4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C2F72-1D38-42D9-9E77-C13F2B26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0B0E-5479-4DD2-AC81-E1CE8461862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99772-ED5C-49D0-BFE4-668E3272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B3D19-A6A5-43AC-8E03-4CEF9868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B97C-699A-4C50-A691-E0039F1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52A1E-C0FC-4D41-A9CB-06CB1D44C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A0535-1AE0-406D-985C-ACD749435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F1AA-BF96-4196-BDB8-E3E9CA37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0B0E-5479-4DD2-AC81-E1CE8461862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8D959-3145-4903-902C-A57F00F9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0B93C-4647-4B6C-9BE9-CCD7D637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B97C-699A-4C50-A691-E0039F1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9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7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5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70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5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4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6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13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3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B67CE-A479-45F8-95AC-F4332094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1A25C-F0A0-4EE7-95E8-289537AEA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F516-E0BC-40F3-8F6B-F6AB98A4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0B0E-5479-4DD2-AC81-E1CE8461862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04EE0-C00B-43F3-8D94-5D1EB82D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05453-8C15-4404-B882-A23D6C1E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B97C-699A-4C50-A691-E0039F1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2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10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8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9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26FE-4424-4A72-8E01-14A22992E3A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307-CFEE-4EE8-B343-EA38E540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26FE-4424-4A72-8E01-14A22992E3A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307-CFEE-4EE8-B343-EA38E540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34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26FE-4424-4A72-8E01-14A22992E3A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307-CFEE-4EE8-B343-EA38E540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8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26FE-4424-4A72-8E01-14A22992E3A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307-CFEE-4EE8-B343-EA38E540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16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26FE-4424-4A72-8E01-14A22992E3A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307-CFEE-4EE8-B343-EA38E540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69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26FE-4424-4A72-8E01-14A22992E3A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307-CFEE-4EE8-B343-EA38E540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27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26FE-4424-4A72-8E01-14A22992E3A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307-CFEE-4EE8-B343-EA38E540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4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A998-411B-454C-9B45-B59F3F41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DA733-7F7B-4C7D-B252-50D7F9734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773C0-A4D9-4D92-9EA8-0457A087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0B0E-5479-4DD2-AC81-E1CE8461862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3AE24-A2B4-47BD-9D5D-74274B9B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A5F93-AE27-4A0C-9C05-B6308FF4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B97C-699A-4C50-A691-E0039F1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0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26FE-4424-4A72-8E01-14A22992E3A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307-CFEE-4EE8-B343-EA38E540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7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26FE-4424-4A72-8E01-14A22992E3A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307-CFEE-4EE8-B343-EA38E540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63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26FE-4424-4A72-8E01-14A22992E3A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307-CFEE-4EE8-B343-EA38E540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86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26FE-4424-4A72-8E01-14A22992E3A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307-CFEE-4EE8-B343-EA38E540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C73EB-97FD-45BD-A0B6-5ED5BB79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55BEE-5AEC-4A0C-B7F6-B5235528E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C7CC4-4AC5-4E8D-9568-E619CCEF1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B114B-98F1-4E37-B40D-22B1DF6B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0B0E-5479-4DD2-AC81-E1CE8461862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78AFD-3B04-4CBE-9E70-D7FEDBD3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D26D5-F9A1-46C8-BD6C-4A80705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B97C-699A-4C50-A691-E0039F1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5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D8D7-D66E-4455-9CB7-1998F464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5ACC1-B90E-4AC4-9F9E-7E25AE738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473D9-8FBA-4365-9460-602AE4D71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6B488-CFB1-4D7A-9921-6C004C39C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B5863-3D99-4323-9A28-B175F7FD2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2AD94-6E26-4BFA-B47E-2E7DCCC9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0B0E-5479-4DD2-AC81-E1CE8461862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636730-A29B-41DD-B3F3-838BD800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BC3B4-E36B-4FA6-984A-64A83495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B97C-699A-4C50-A691-E0039F1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589A-CA7C-42C9-9C71-C7917F47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2E57C-16A7-4219-BF53-68AC95F1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0B0E-5479-4DD2-AC81-E1CE8461862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58AD7-B6CA-498F-BAA3-15E9E779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2A7FB-EEDB-4C2B-A2EC-EF0D901E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B97C-699A-4C50-A691-E0039F1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5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CE4BF-8F18-4B49-BB13-0B4464C8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0B0E-5479-4DD2-AC81-E1CE8461862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3968-5EF8-4AA8-99B6-56F93CE4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C8AC4-2579-4462-9ED4-6CA0D2EC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B97C-699A-4C50-A691-E0039F1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6E2F4-10AF-4549-A90F-198E8595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93302-9987-42BB-A3D6-FE6482437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EE6A5-AFA7-4DC7-BCDB-08AC6B9B0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202B8-F901-44D4-9045-E42AD463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0B0E-5479-4DD2-AC81-E1CE8461862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A7F6-8CFE-4068-AD9B-3B0199B2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F1CEE-3C48-4313-9B59-4400AB4C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B97C-699A-4C50-A691-E0039F1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336B-9557-4D5B-973C-9D5C1ABB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6D0ECB-759B-4AE4-AA00-447548CAC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8218F-053A-40F5-A328-9EC71F930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3E54B-DEB3-4EC9-8688-6D8FCAC4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0B0E-5479-4DD2-AC81-E1CE8461862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D2A12-3AB3-46A8-B2C6-A59F42B5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A4374-CB30-4697-BC04-DD826744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B97C-699A-4C50-A691-E0039F1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1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95379F-C654-4AE8-A101-C09938E7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5AE84-7519-4091-A2B7-D92D9DEC6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0E43B-2371-43A8-BA16-84B991EF5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0B0E-5479-4DD2-AC81-E1CE8461862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34C9F-790D-4023-9ACC-73F9B129F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48AF1-F4BE-43C4-8F9F-28F3E94DA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B97C-699A-4C50-A691-E0039F1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7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C26FE-4424-4A72-8E01-14A22992E3A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E307-CFEE-4EE8-B343-EA38E540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slide" Target="slide1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17">
            <a:extLst>
              <a:ext uri="{FF2B5EF4-FFF2-40B4-BE49-F238E27FC236}">
                <a16:creationId xmlns:a16="http://schemas.microsoft.com/office/drawing/2014/main" id="{4140858D-9D34-40EC-9AE5-A5F23B6104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5471" y="2381865"/>
            <a:ext cx="6898341" cy="11096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2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Phát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Triển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nhận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thức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Tìm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hiểu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mùa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hè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2DB68B81-BF86-4772-8D8A-63CF7EB872D2}"/>
              </a:ext>
            </a:extLst>
          </p:cNvPr>
          <p:cNvSpPr txBox="1"/>
          <p:nvPr/>
        </p:nvSpPr>
        <p:spPr>
          <a:xfrm>
            <a:off x="0" y="29368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MẦM NON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89DA-46DD-43AC-945E-A66BF128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A379F73-C0F4-4A2D-AD26-6D1D288A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0" y="221941"/>
            <a:ext cx="6152225" cy="646294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986A90-23AA-4A4D-9043-63482B40F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117"/>
            <a:ext cx="5868140" cy="6511766"/>
          </a:xfrm>
        </p:spPr>
      </p:pic>
    </p:spTree>
    <p:extLst>
      <p:ext uri="{BB962C8B-B14F-4D97-AF65-F5344CB8AC3E}">
        <p14:creationId xmlns:p14="http://schemas.microsoft.com/office/powerpoint/2010/main" val="4352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3CD0-4265-4039-BF79-4C27F060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8EFEF9-76C1-46A6-9EA4-6FDAD0138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365125"/>
            <a:ext cx="10687050" cy="5763419"/>
          </a:xfrm>
        </p:spPr>
      </p:pic>
    </p:spTree>
    <p:extLst>
      <p:ext uri="{BB962C8B-B14F-4D97-AF65-F5344CB8AC3E}">
        <p14:creationId xmlns:p14="http://schemas.microsoft.com/office/powerpoint/2010/main" val="217701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B84E-EE1A-49E4-B942-AE92C3EE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DBD015-13BA-45FB-BA70-47FA2BB94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43669"/>
            <a:ext cx="6286500" cy="64952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11904-D36E-495D-BA7F-6C94E0487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104775"/>
            <a:ext cx="52387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A1DC-79B7-4737-8396-100A0B34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EE64AE-8A09-4790-A07E-C22F01E4E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5" y="-401638"/>
            <a:ext cx="5785643" cy="3479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35D12E-A225-43CC-9913-C91872F09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99" y="-114300"/>
            <a:ext cx="5857875" cy="697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06B28B-DFF9-4DE8-B948-39CA19C65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54339"/>
            <a:ext cx="5676899" cy="390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735D-86A8-493D-9882-78D7C1F8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37DFA04-D302-4DCD-907E-73F9BFC88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42887"/>
            <a:ext cx="6081455" cy="5948362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603D28-C19C-43FF-A54D-A467F7899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78" y="242887"/>
            <a:ext cx="5862897" cy="59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7649F-2259-4D86-964D-D02A59D70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606" y="2676525"/>
            <a:ext cx="8586788" cy="3862388"/>
          </a:xfrm>
        </p:spPr>
        <p:txBody>
          <a:bodyPr>
            <a:prstTxWarp prst="textDeflat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54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54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5400" b="1" i="0" u="none" strike="noStrike" kern="120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54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54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54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lẹ</a:t>
            </a:r>
            <a:r>
              <a:rPr kumimoji="0" lang="en-US" sz="54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2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412B1C-D905-4543-92A6-A2C74C183DB5}"/>
              </a:ext>
            </a:extLst>
          </p:cNvPr>
          <p:cNvSpPr/>
          <p:nvPr/>
        </p:nvSpPr>
        <p:spPr>
          <a:xfrm>
            <a:off x="2210538" y="889071"/>
            <a:ext cx="8202837" cy="7700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ieng-ve-sau-keu-vao-mua-he-sap-den">
            <a:hlinkClick r:id="" action="ppaction://media"/>
            <a:extLst>
              <a:ext uri="{FF2B5EF4-FFF2-40B4-BE49-F238E27FC236}">
                <a16:creationId xmlns:a16="http://schemas.microsoft.com/office/drawing/2014/main" id="{A50EC0F8-2623-4ADD-8C3B-0C385E43DE2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92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13539" y="2632630"/>
            <a:ext cx="1322772" cy="13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51E7-D626-48C0-85A4-0CF1A384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9ACF60-59C5-4419-9A2E-F2EDB7600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6275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D5A2C-C46B-42DF-827C-0B95E47A9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5" y="1788020"/>
            <a:ext cx="5730067" cy="573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7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496296" y="3044279"/>
            <a:ext cx="7199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Nội dung tiếp theo của bài học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B422E-AC59-4404-B73E-76614DEF9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3" y="0"/>
            <a:ext cx="12192000" cy="6805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65DB5-018F-4309-BFE7-F9582E3E88B1}"/>
              </a:ext>
            </a:extLst>
          </p:cNvPr>
          <p:cNvSpPr txBox="1"/>
          <p:nvPr/>
        </p:nvSpPr>
        <p:spPr>
          <a:xfrm>
            <a:off x="2006352" y="1672475"/>
            <a:ext cx="858470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Blackadder ITC" panose="04020505051007020D02" pitchFamily="82" charset="0"/>
              </a:rPr>
              <a:t>SHOW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 TRANG MÙA HÈ</a:t>
            </a:r>
          </a:p>
        </p:txBody>
      </p:sp>
      <p:pic>
        <p:nvPicPr>
          <p:cNvPr id="5" name="mua-he-den-remix-karaoke-moi">
            <a:hlinkClick r:id="" action="ppaction://media"/>
            <a:extLst>
              <a:ext uri="{FF2B5EF4-FFF2-40B4-BE49-F238E27FC236}">
                <a16:creationId xmlns:a16="http://schemas.microsoft.com/office/drawing/2014/main" id="{78A0D26F-4C8F-4B5E-8B51-708D02A57F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33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4045" y="5167439"/>
            <a:ext cx="1063388" cy="10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fb/a9/4d/fba94d328fcd7fa466f91f8ed17a77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3855"/>
            <a:ext cx="9189222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38400" y="2514601"/>
            <a:ext cx="7772400" cy="1908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5400" b="1" dirty="0">
                <a:solidFill>
                  <a:srgbClr val="009900"/>
                </a:solidFill>
                <a:latin typeface="VNI-Avo" pitchFamily="2" charset="0"/>
              </a:rPr>
              <a:t>:</a:t>
            </a:r>
            <a:br>
              <a:rPr lang="en-US" sz="5400" b="1" dirty="0">
                <a:solidFill>
                  <a:srgbClr val="009900"/>
                </a:solidFill>
                <a:latin typeface="VNI-Avo" pitchFamily="2" charset="0"/>
              </a:rPr>
            </a:br>
            <a:r>
              <a:rPr lang="en-US" sz="5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5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5400" b="1" dirty="0">
              <a:solidFill>
                <a:srgbClr val="0099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860B-41CF-4433-97AF-ECC5ACEA3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529" y="457200"/>
            <a:ext cx="8668590" cy="5405717"/>
          </a:xfrm>
        </p:spPr>
        <p:txBody>
          <a:bodyPr>
            <a:normAutofit/>
          </a:bodyPr>
          <a:lstStyle/>
          <a:p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Mùa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gì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nóng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nực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Trời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nắng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chang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chang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Đi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đi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làm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Phải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đội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mũ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nón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A825DD-D843-4BC6-A8D9-6602E3529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20" y="1957902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302051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i.pinimg.com/564x/5d/1a/f4/5d1af496e95f5506bd744eaca31935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705100" y="2209800"/>
            <a:ext cx="6781800" cy="188860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endParaRPr lang="en-US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9DF7FA-68C3-4F0C-8F45-77E119B348DB}"/>
              </a:ext>
            </a:extLst>
          </p:cNvPr>
          <p:cNvSpPr/>
          <p:nvPr/>
        </p:nvSpPr>
        <p:spPr>
          <a:xfrm>
            <a:off x="3267635" y="1048871"/>
            <a:ext cx="6494930" cy="26087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3:Bé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3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70A8-DDFA-4150-8622-23D776C2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117CE7-9582-4DE5-B7FB-47E9D7D23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0"/>
            <a:ext cx="10919011" cy="6252882"/>
          </a:xfrm>
        </p:spPr>
      </p:pic>
      <p:pic>
        <p:nvPicPr>
          <p:cNvPr id="3" name="tieng-ve-sau-keu-vao-mua-he-sap-den">
            <a:hlinkClick r:id="" action="ppaction://media"/>
            <a:extLst>
              <a:ext uri="{FF2B5EF4-FFF2-40B4-BE49-F238E27FC236}">
                <a16:creationId xmlns:a16="http://schemas.microsoft.com/office/drawing/2014/main" id="{5EDB21E3-DDB9-4074-9E03-FE738E6A1E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5337" y="5241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7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089F-CC97-4C21-9041-450DD089F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F4D30-7030-43F0-8C00-6C8B40C7B6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E568D-FC9F-4FF3-B69A-63B7AD64A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00012"/>
            <a:ext cx="10953189" cy="67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BE22-BC9E-4C14-932E-420E8647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B162A7-8EE2-4FCE-8A31-488318A7F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1" y="248575"/>
            <a:ext cx="11242726" cy="6244300"/>
          </a:xfrm>
        </p:spPr>
      </p:pic>
    </p:spTree>
    <p:extLst>
      <p:ext uri="{BB962C8B-B14F-4D97-AF65-F5344CB8AC3E}">
        <p14:creationId xmlns:p14="http://schemas.microsoft.com/office/powerpoint/2010/main" val="72282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F66F-3E6F-42E0-9EC1-E9841D2F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55F772-6E2D-48D8-8F74-AA7027158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" y="88776"/>
            <a:ext cx="5457183" cy="649845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D1033-09AA-4496-ACCC-973721E81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9750" y="88775"/>
            <a:ext cx="5882384" cy="64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6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76</Words>
  <Application>Microsoft Office PowerPoint</Application>
  <PresentationFormat>Widescreen</PresentationFormat>
  <Paragraphs>13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Blackadder ITC</vt:lpstr>
      <vt:lpstr>Calibri</vt:lpstr>
      <vt:lpstr>Calibri Light</vt:lpstr>
      <vt:lpstr>Tahoma</vt:lpstr>
      <vt:lpstr>Times New Roman</vt:lpstr>
      <vt:lpstr>VNI-Avo</vt:lpstr>
      <vt:lpstr>Office Theme</vt:lpstr>
      <vt:lpstr>2_Office Theme</vt:lpstr>
      <vt:lpstr>3_Office Theme</vt:lpstr>
      <vt:lpstr>PowerPoint Presentation</vt:lpstr>
      <vt:lpstr>PowerPoint Presentation</vt:lpstr>
      <vt:lpstr>Mùa gì nóng nực Trời nắng chang chang Đi học đi làm Phải đội mũ nón?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 nguyễn</dc:creator>
  <cp:lastModifiedBy>A</cp:lastModifiedBy>
  <cp:revision>48</cp:revision>
  <dcterms:created xsi:type="dcterms:W3CDTF">2021-04-06T01:21:14Z</dcterms:created>
  <dcterms:modified xsi:type="dcterms:W3CDTF">2026-04-10T03:49:35Z</dcterms:modified>
</cp:coreProperties>
</file>