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74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1"/>
    <p:restoredTop sz="94706"/>
  </p:normalViewPr>
  <p:slideViewPr>
    <p:cSldViewPr>
      <p:cViewPr varScale="1">
        <p:scale>
          <a:sx n="67" d="100"/>
          <a:sy n="67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F0B6-B146-4B7F-ABE8-C9D647BE6B7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A31B-DDAD-4CBE-97CA-EAC6DF6E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OAN%20SAP%20XEP%20GIAO%20THI\Nhac%20Beat%20bai%20hat%20Bong%20hong%20tang%20co%20MP3%20cuc%20dinh%20(1).mp3" TargetMode="External"/><Relationship Id="rId1" Type="http://schemas.openxmlformats.org/officeDocument/2006/relationships/audio" Target="file:///G:\&#272;&#7896;I%209-10\B&#192;I%20H&#193;T%20&#272;&#7896;I\NH&#7840;C\SINH%20HO&#7840;T%20T&#7852;P%20TH&#7874;\Mau-Muc-Tim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6" name="Table 5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82462"/>
              </p:ext>
            </p:extLst>
          </p:nvPr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568" name="Rectangle 7"/>
          <p:cNvSpPr>
            <a:spLocks noChangeArrowheads="1"/>
          </p:cNvSpPr>
          <p:nvPr/>
        </p:nvSpPr>
        <p:spPr bwMode="auto">
          <a:xfrm>
            <a:off x="2514600" y="3810000"/>
            <a:ext cx="6515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 (Headings)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 (Headings)"/>
              </a:rPr>
              <a:t>: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 (Headings)"/>
                <a:cs typeface="Times New Roman" pitchFamily="18" charset="0"/>
              </a:rPr>
              <a:t>NHẬN BIẾT VÀ PHÒNG TRÁNH CÁC VẬT DỤNG GÂY NGUY HIỂM </a:t>
            </a:r>
            <a:endParaRPr lang="en-US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 (Headings)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 (Headings)"/>
              </a:rPr>
              <a:t>Số </a:t>
            </a:r>
            <a:r>
              <a:rPr lang="vi-VN" altLang="en-US" sz="1800" b="1" dirty="0">
                <a:solidFill>
                  <a:srgbClr val="FF0000"/>
                </a:solidFill>
                <a:latin typeface="Times New Roman (Headings)"/>
              </a:rPr>
              <a:t>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 (Headings)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 (Headings)"/>
              </a:rPr>
              <a:t> trẻ</a:t>
            </a:r>
            <a:r>
              <a:rPr lang="vi-VN" altLang="en-US" sz="1800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 (Headings)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 (Headings)"/>
              </a:rPr>
              <a:t>gian: 25-30 </a:t>
            </a:r>
            <a:r>
              <a:rPr lang="vi-VN" altLang="en-US" sz="1800" b="1">
                <a:solidFill>
                  <a:srgbClr val="FF0000"/>
                </a:solidFill>
                <a:latin typeface="Times New Roman (Headings)"/>
              </a:rPr>
              <a:t>phút</a:t>
            </a:r>
            <a:r>
              <a:rPr lang="vi-VN" altLang="en-US" sz="1800">
                <a:solidFill>
                  <a:srgbClr val="FF0000"/>
                </a:solidFill>
                <a:latin typeface="Times New Roman (Headings)"/>
              </a:rPr>
              <a:t> </a:t>
            </a:r>
            <a:endParaRPr lang="vi-VN" altLang="en-US" sz="18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27650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07" name="Text Box 559"/>
          <p:cNvSpPr txBox="1">
            <a:spLocks noChangeArrowheads="1"/>
          </p:cNvSpPr>
          <p:nvPr/>
        </p:nvSpPr>
        <p:spPr bwMode="auto">
          <a:xfrm>
            <a:off x="1933259" y="584465"/>
            <a:ext cx="5314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214" name="Nhac Beat bai hat Bong hong tang co MP3 cuc dinh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C3455FD5-C34A-6A1F-74FA-F1275A6324AE}"/>
              </a:ext>
            </a:extLst>
          </p:cNvPr>
          <p:cNvSpPr txBox="1"/>
          <p:nvPr/>
        </p:nvSpPr>
        <p:spPr>
          <a:xfrm>
            <a:off x="2598059" y="958358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63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2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7347F-A908-A84F-8150-44199172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3" b="91034" l="9752" r="89894">
                        <a14:foregroundMark x1="38587" y1="34982" x2="47518" y2="68161"/>
                        <a14:foregroundMark x1="31738" y1="9540" x2="37792" y2="32029"/>
                        <a14:foregroundMark x1="43794" y1="49080" x2="51950" y2="65287"/>
                        <a14:foregroundMark x1="36702" y1="48506" x2="37766" y2="61609"/>
                        <a14:foregroundMark x1="37766" y1="61609" x2="38121" y2="61494"/>
                        <a14:foregroundMark x1="52305" y1="43563" x2="55142" y2="55517"/>
                        <a14:foregroundMark x1="55142" y1="55517" x2="60816" y2="60920"/>
                        <a14:foregroundMark x1="59043" y1="91149" x2="61348" y2="85632"/>
                        <a14:foregroundMark x1="40780" y1="23218" x2="59043" y2="28621"/>
                        <a14:foregroundMark x1="59043" y1="28621" x2="47518" y2="34598"/>
                        <a14:foregroundMark x1="41667" y1="4023" x2="66667" y2="12759"/>
                        <a14:foregroundMark x1="26950" y1="46782" x2="17908" y2="58966"/>
                        <a14:foregroundMark x1="17908" y1="58966" x2="17908" y2="58966"/>
                        <a14:foregroundMark x1="32270" y1="58046" x2="35461" y2="65287"/>
                        <a14:foregroundMark x1="34397" y1="51379" x2="28191" y2="65632"/>
                        <a14:foregroundMark x1="28191" y1="65632" x2="27837" y2="64713"/>
                        <a14:foregroundMark x1="57189" y1="84713" x2="58156" y2="90230"/>
                        <a14:foregroundMark x1="56883" y1="82965" x2="56947" y2="83333"/>
                        <a14:foregroundMark x1="56383" y1="80115" x2="56649" y2="81633"/>
                        <a14:backgroundMark x1="33156" y1="33678" x2="33156" y2="33678"/>
                        <a14:backgroundMark x1="48404" y1="79540" x2="48404" y2="79540"/>
                        <a14:backgroundMark x1="47872" y1="76897" x2="51064" y2="82184"/>
                        <a14:backgroundMark x1="51064" y1="81839" x2="56028" y2="83563"/>
                        <a14:backgroundMark x1="56028" y1="83333" x2="56028" y2="84713"/>
                        <a14:backgroundMark x1="33511" y1="34253" x2="33511" y2="34253"/>
                        <a14:backgroundMark x1="33156" y1="34253" x2="34929" y2="33908"/>
                        <a14:backgroundMark x1="34929" y1="33678" x2="37234" y2="33678"/>
                        <a14:backgroundMark x1="37234" y1="33333" x2="40780" y2="33333"/>
                        <a14:backgroundMark x1="24645" y1="55977" x2="25887" y2="5367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0334" y="1356475"/>
            <a:ext cx="2613053" cy="537436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0D7B8AF-5612-4949-A7B8-BCE66F20D40F}"/>
              </a:ext>
            </a:extLst>
          </p:cNvPr>
          <p:cNvSpPr/>
          <p:nvPr/>
        </p:nvSpPr>
        <p:spPr>
          <a:xfrm>
            <a:off x="3663387" y="381965"/>
            <a:ext cx="4791920" cy="393539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vật dụng có thể gây nguy hiểm </a:t>
            </a:r>
          </a:p>
        </p:txBody>
      </p:sp>
    </p:spTree>
    <p:extLst>
      <p:ext uri="{BB962C8B-B14F-4D97-AF65-F5344CB8AC3E}">
        <p14:creationId xmlns:p14="http://schemas.microsoft.com/office/powerpoint/2010/main" val="20951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EEE0D-479F-3B44-9FD2-28B20603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4" y="1397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4F5B3-5CD5-1942-9C6F-4FE87EAE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139700"/>
            <a:ext cx="2466975" cy="314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03C23-BE3C-3247-9F29-7358A171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13" y="139700"/>
            <a:ext cx="2605726" cy="3017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9DCFE-AFB0-7E42-80B4-C16AF0E1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3" y="34290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C6EEF-73D0-A347-BBE2-0CC5333E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825" y="3429000"/>
            <a:ext cx="2466975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7C19A2-5C5A-5045-AA39-C86DE49D6D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2366" y="3400425"/>
            <a:ext cx="2362199" cy="2930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F1C20-EC6E-F745-A1AC-CA21B167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69" y="92596"/>
            <a:ext cx="6397907" cy="676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2614EF-2A42-E44F-98B6-61A13B223D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9944" y="428263"/>
            <a:ext cx="6797234" cy="5960962"/>
          </a:xfrm>
        </p:spPr>
      </p:pic>
    </p:spTree>
    <p:extLst>
      <p:ext uri="{BB962C8B-B14F-4D97-AF65-F5344CB8AC3E}">
        <p14:creationId xmlns:p14="http://schemas.microsoft.com/office/powerpoint/2010/main" val="17629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44</Words>
  <Application>Microsoft Office PowerPoint</Application>
  <PresentationFormat>On-screen Show (4:3)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Times New Roman (Headings)</vt:lpstr>
      <vt:lpstr>Trebuchet MS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Quân</dc:creator>
  <cp:lastModifiedBy>A</cp:lastModifiedBy>
  <cp:revision>65</cp:revision>
  <dcterms:created xsi:type="dcterms:W3CDTF">2019-05-31T04:12:35Z</dcterms:created>
  <dcterms:modified xsi:type="dcterms:W3CDTF">2026-04-10T04:07:28Z</dcterms:modified>
</cp:coreProperties>
</file>