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2" r:id="rId3"/>
    <p:sldId id="273" r:id="rId4"/>
    <p:sldId id="274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B&#7847;u%20B&#237;%20Th&#432;&#417;ng%20Nhau%20-%20&#272;ang%20C&#7853;p%20Nh&#7853;t%20_%20Ch&#7845;t%20L&#432;&#7907;ng%20128%20kps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" y="-457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50975" y="2347913"/>
          <a:ext cx="7064375" cy="2536825"/>
        </p:xfrm>
        <a:graphic>
          <a:graphicData uri="http://schemas.openxmlformats.org/drawingml/2006/table">
            <a:tbl>
              <a:tblPr/>
              <a:tblGrid>
                <a:gridCol w="7064375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2536825">
                <a:tc>
                  <a:txBody>
                    <a:bodyPr/>
                    <a:lstStyle/>
                    <a:p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24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2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2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20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LÀM QUEN 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HỌC</a:t>
                      </a:r>
                      <a:endParaRPr lang="vi-VN" sz="2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4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4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7521" marR="67521" marT="33751" marB="337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2933700" y="3824288"/>
            <a:ext cx="5889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trái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”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Thời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gian: 25-30 phút</a:t>
            </a:r>
            <a:r>
              <a:rPr lang="vi-VN" altLang="en-US" sz="1800" dirty="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3455FD5-C34A-6A1F-74FA-F1275A6324AE}"/>
              </a:ext>
            </a:extLst>
          </p:cNvPr>
          <p:cNvSpPr txBox="1"/>
          <p:nvPr/>
        </p:nvSpPr>
        <p:spPr>
          <a:xfrm>
            <a:off x="2514600" y="307950"/>
            <a:ext cx="477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PHÚC LỢI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1981200"/>
            <a:ext cx="73152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>
              <a:defRPr/>
            </a:pP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Ghép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tranh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nội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dung </a:t>
            </a:r>
            <a:r>
              <a:rPr lang="en-US" sz="5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truyện</a:t>
            </a:r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5" name="Bầu Bí Thương Nhau - Đang Cập Nhật _ Chất Lượng 128 kp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15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2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928255" y="1094509"/>
            <a:ext cx="7010400" cy="4267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endParaRPr lang="vi-VN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Nếu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vui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vẻ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vỗ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tay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6078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6078"/>
                </a:srgbClr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3512" y="23534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7163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User\Desktop\hn1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514600"/>
            <a:ext cx="52578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966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6553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6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1524000" y="3048000"/>
            <a:ext cx="73914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>
                <a:rot lat="0" lon="2051998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KỂ CHUYỆN</a:t>
            </a:r>
          </a:p>
        </p:txBody>
      </p:sp>
      <p:pic>
        <p:nvPicPr>
          <p:cNvPr id="4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12" y="210917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432" y="5181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6585" y="5562600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3061" y="75835"/>
            <a:ext cx="1360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889167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hình nền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450529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My Heart Will Go On Piano - Jasmine Horn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486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189" numSld="1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70</Words>
  <Application>Microsoft Office PowerPoint</Application>
  <PresentationFormat>On-screen Show (4:3)</PresentationFormat>
  <Paragraphs>19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Hero</dc:creator>
  <cp:lastModifiedBy>A</cp:lastModifiedBy>
  <cp:revision>21</cp:revision>
  <dcterms:created xsi:type="dcterms:W3CDTF">2012-10-02T12:09:22Z</dcterms:created>
  <dcterms:modified xsi:type="dcterms:W3CDTF">2026-04-10T03:43:28Z</dcterms:modified>
</cp:coreProperties>
</file>