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262" r:id="rId3"/>
    <p:sldId id="265" r:id="rId4"/>
    <p:sldId id="267" r:id="rId5"/>
    <p:sldId id="268" r:id="rId6"/>
    <p:sldId id="270" r:id="rId7"/>
    <p:sldId id="271" r:id="rId8"/>
    <p:sldId id="272" r:id="rId9"/>
    <p:sldId id="273" r:id="rId10"/>
    <p:sldId id="282" r:id="rId11"/>
    <p:sldId id="285" r:id="rId12"/>
    <p:sldId id="286" r:id="rId13"/>
    <p:sldId id="290" r:id="rId14"/>
    <p:sldId id="288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94660"/>
  </p:normalViewPr>
  <p:slideViewPr>
    <p:cSldViewPr>
      <p:cViewPr varScale="1">
        <p:scale>
          <a:sx n="71" d="100"/>
          <a:sy n="71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CE6F-65AD-4A33-8D9C-6EBA67FB19D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9E594-18DD-474A-A677-512E7B0D5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3505-AE4D-4743-A285-67815D59544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4994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5115883"/>
            <a:ext cx="1703388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8003811" y="4195895"/>
            <a:ext cx="1419490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2F7058-DD65-7BD2-65C2-19B826A3854A}"/>
              </a:ext>
            </a:extLst>
          </p:cNvPr>
          <p:cNvSpPr txBox="1"/>
          <p:nvPr/>
        </p:nvSpPr>
        <p:spPr>
          <a:xfrm>
            <a:off x="1322157" y="1441540"/>
            <a:ext cx="7391399" cy="2037096"/>
          </a:xfrm>
          <a:prstGeom prst="rect">
            <a:avLst/>
          </a:prstGeom>
          <a:noFill/>
          <a:effectLst>
            <a:outerShdw blurRad="444500" dist="368300" dir="5880000" sx="110000" sy="11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LVPT: Ngôn ngữ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oạt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nl-NL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nl-NL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ề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55FD5-C34A-6A1F-74FA-F1275A6324AE}"/>
              </a:ext>
            </a:extLst>
          </p:cNvPr>
          <p:cNvSpPr txBox="1"/>
          <p:nvPr/>
        </p:nvSpPr>
        <p:spPr>
          <a:xfrm>
            <a:off x="3086100" y="27398"/>
            <a:ext cx="47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36110"/>
      </p:ext>
    </p:extLst>
  </p:cSld>
  <p:clrMapOvr>
    <a:masterClrMapping/>
  </p:clrMapOvr>
  <p:transition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1672757" y="1410129"/>
            <a:ext cx="5009468" cy="350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2766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917 0.00739 C -0.24497 -0.03051 -0.26059 -0.06841 -0.28768 -0.08135 C -0.31511 -0.09429 -0.36459 -0.08135 -0.39236 -0.07072 C -0.42049 -0.06009 -0.43143 -0.04183 -0.45469 -0.0178 C -0.47848 0.00624 -0.50521 0.052 -0.53229 0.07303 C -0.55938 0.09406 -0.59132 0.10423 -0.61771 0.10885 C -0.64323 0.11347 -0.65677 0.11393 -0.68872 0.10053 C -0.71997 0.08712 -0.77674 0.04021 -0.80643 0.02865 C -0.83577 0.0171 -0.85434 0.03073 -0.86615 0.03073 C -0.87848 0.03073 -0.87691 0.02889 -0.87917 0.02865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467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 TH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53300" y="32385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1981200" y="15240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 ĐỘNG 3</a:t>
            </a:r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59928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thúc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15370" name="Picture 17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480060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0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 loop="1">
        <p:snd r:embed="rId2" name="Nhac cho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53300" y="32385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1981200" y="15240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ĐỒNG DAO</a:t>
            </a:r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59928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15370" name="Picture 17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480060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0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7368C0-9C9A-9B9A-CCE8-E6B0380894DF}"/>
              </a:ext>
            </a:extLst>
          </p:cNvPr>
          <p:cNvSpPr txBox="1"/>
          <p:nvPr/>
        </p:nvSpPr>
        <p:spPr>
          <a:xfrm>
            <a:off x="2286000" y="2831404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ĐẸP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đẹp, bàn tay xinh,</a:t>
            </a:r>
            <a:b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tốt, ai cũng nhìn.</a:t>
            </a:r>
            <a:b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sạch, thơm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 bẹp bẹp – vui cả nhà!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02463"/>
      </p:ext>
    </p:extLst>
  </p:cSld>
  <p:clrMapOvr>
    <a:masterClrMapping/>
  </p:clrMapOvr>
  <p:transition>
    <p:sndAc>
      <p:stSnd loop="1">
        <p:snd r:embed="rId2" name="Nhac cho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4994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 rot="389816">
            <a:off x="2161350" y="1796144"/>
            <a:ext cx="6281737" cy="2193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002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Bông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8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1">
            <a:extLst>
              <a:ext uri="{FF2B5EF4-FFF2-40B4-BE49-F238E27FC236}">
                <a16:creationId xmlns:a16="http://schemas.microsoft.com/office/drawing/2014/main" id="{770D0AF6-D827-A059-01FA-4C4B81EBE4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3645422"/>
            <a:ext cx="396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 giả: Nhược Thủy.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53300" y="30861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nature%20(5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45853">
            <a:off x="0" y="-2286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nature%20(5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484552">
            <a:off x="7924800" y="-39052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9" descr="21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09600"/>
            <a:ext cx="7239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9" descr="21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"/>
            <a:ext cx="7239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3" name="WordArt 19"/>
          <p:cNvSpPr>
            <a:spLocks noChangeArrowheads="1" noChangeShapeType="1" noTextEdit="1"/>
          </p:cNvSpPr>
          <p:nvPr/>
        </p:nvSpPr>
        <p:spPr bwMode="auto">
          <a:xfrm rot="269794">
            <a:off x="1944688" y="1809750"/>
            <a:ext cx="5407025" cy="170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55" name="Picture 23" descr="BFLOWE~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4" descr="BFLOWE~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1415170" y="1458783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ng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Tho-keu-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435">
            <a:off x="304800" y="3216275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5" y="2971800"/>
            <a:ext cx="4048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2.94798E-6 C -0.02604 -0.03792 -0.05208 -0.07584 -0.09774 -0.08878 C -0.1434 -0.10173 -0.2276 -0.08878 -0.27465 -0.07815 C -0.32135 -0.06751 -0.34028 -0.04925 -0.37934 -0.0252 C -0.41875 -0.00115 -0.46458 0.04463 -0.51007 0.06567 C -0.55573 0.08671 -0.60972 0.09688 -0.65364 0.10151 C -0.69757 0.10613 -0.72014 0.10659 -0.77326 0.09318 C -0.82639 0.07977 -0.92205 0.03284 -0.97222 0.02127 C -1.02239 0.00971 -1.05295 0.02336 -1.07326 0.02336 C -1.09375 0.02336 -1.09114 0.02151 -1.09531 0.02127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Xoa-bu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3550"/>
            <a:ext cx="868680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Ng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968375"/>
            <a:ext cx="73914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7DFE68BB-BA7F-3305-E5CE-8EB2F071C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192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Cô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vừa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đọc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nghe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bài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thơ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? Do </a:t>
            </a:r>
            <a:r>
              <a:rPr lang="en-US" sz="2800" b="1" dirty="0" err="1">
                <a:solidFill>
                  <a:srgbClr val="3333CC"/>
                </a:solidFill>
              </a:rPr>
              <a:t>ai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sáng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tác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0111C-1B02-4BC1-96CA-D4A850ABD84D}"/>
              </a:ext>
            </a:extLst>
          </p:cNvPr>
          <p:cNvSpPr txBox="1"/>
          <p:nvPr/>
        </p:nvSpPr>
        <p:spPr>
          <a:xfrm>
            <a:off x="1009418" y="2434038"/>
            <a:ext cx="63819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Bài thơ nói về gì các con?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9A496-1556-AA3C-3016-0C1A42CFDE7E}"/>
              </a:ext>
            </a:extLst>
          </p:cNvPr>
          <p:cNvSpPr txBox="1"/>
          <p:nvPr/>
        </p:nvSpPr>
        <p:spPr>
          <a:xfrm>
            <a:off x="1066800" y="3200243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TCTV: "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xuýt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thều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104</Words>
  <Application>Microsoft Office PowerPoint</Application>
  <PresentationFormat>On-screen Show (4:3)</PresentationFormat>
  <Paragraphs>21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</dc:creator>
  <cp:lastModifiedBy>A</cp:lastModifiedBy>
  <cp:revision>22</cp:revision>
  <dcterms:created xsi:type="dcterms:W3CDTF">2016-10-12T21:18:20Z</dcterms:created>
  <dcterms:modified xsi:type="dcterms:W3CDTF">2026-04-10T03:42:07Z</dcterms:modified>
</cp:coreProperties>
</file>