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66" r:id="rId4"/>
    <p:sldId id="321" r:id="rId5"/>
    <p:sldId id="268" r:id="rId6"/>
    <p:sldId id="259" r:id="rId7"/>
    <p:sldId id="260" r:id="rId8"/>
    <p:sldId id="261" r:id="rId9"/>
    <p:sldId id="262" r:id="rId10"/>
    <p:sldId id="265" r:id="rId11"/>
    <p:sldId id="267" r:id="rId12"/>
  </p:sldIdLst>
  <p:sldSz cx="18288000" cy="10287000"/>
  <p:notesSz cx="6858000" cy="9144000"/>
  <p:embeddedFontLst>
    <p:embeddedFont>
      <p:font typeface="Bungee" panose="020B0604020202020204" charset="0"/>
      <p:regular r:id="rId14"/>
    </p:embeddedFon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Paytone One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alatino Linotype" panose="020405020505050303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F723F-1117-4C78-8DCE-C4EC574354B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47A6-82D2-44F2-845D-F5AE9A905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80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47A6-82D2-44F2-845D-F5AE9A905F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21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914402"/>
            <a:ext cx="15544800" cy="64008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7429500"/>
            <a:ext cx="12801600" cy="18288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44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10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2057401"/>
            <a:ext cx="15544800" cy="3757613"/>
          </a:xfrm>
        </p:spPr>
        <p:txBody>
          <a:bodyPr anchor="b"/>
          <a:lstStyle>
            <a:lvl1pPr algn="ctr" defTabSz="13716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72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6103145"/>
            <a:ext cx="15544800" cy="1697831"/>
          </a:xfrm>
        </p:spPr>
        <p:txBody>
          <a:bodyPr anchor="t"/>
          <a:lstStyle>
            <a:lvl1pPr marL="0" indent="0" algn="ctr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991600" y="5886450"/>
            <a:ext cx="169544" cy="1271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Oval 7"/>
          <p:cNvSpPr/>
          <p:nvPr/>
        </p:nvSpPr>
        <p:spPr>
          <a:xfrm>
            <a:off x="9391650" y="5886450"/>
            <a:ext cx="169544" cy="1271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Oval 8"/>
          <p:cNvSpPr/>
          <p:nvPr/>
        </p:nvSpPr>
        <p:spPr>
          <a:xfrm>
            <a:off x="8593456" y="5886450"/>
            <a:ext cx="169544" cy="1271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575315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36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31520" y="2400300"/>
            <a:ext cx="8083296" cy="6789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18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0"/>
            <a:ext cx="8080376" cy="914400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6401" y="2400300"/>
            <a:ext cx="8083550" cy="914400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19272"/>
            <a:ext cx="8083296" cy="5870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9345168" y="3319273"/>
            <a:ext cx="8083296" cy="58697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94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66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93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175" y="400050"/>
            <a:ext cx="6016626" cy="3143250"/>
          </a:xfrm>
        </p:spPr>
        <p:txBody>
          <a:bodyPr anchor="b"/>
          <a:lstStyle>
            <a:lvl1pPr algn="ctr">
              <a:lnSpc>
                <a:spcPct val="100000"/>
              </a:lnSpc>
              <a:defRPr sz="42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275" y="409576"/>
            <a:ext cx="9991726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14175" y="3657601"/>
            <a:ext cx="6016626" cy="5531645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152" y="342900"/>
            <a:ext cx="11423648" cy="1343025"/>
          </a:xfrm>
        </p:spPr>
        <p:txBody>
          <a:bodyPr anchor="b"/>
          <a:lstStyle>
            <a:lvl1pPr algn="ctr">
              <a:lnSpc>
                <a:spcPct val="100000"/>
              </a:lnSpc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16252" y="1714500"/>
            <a:ext cx="12109448" cy="6811566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9152" y="8715375"/>
            <a:ext cx="11423648" cy="8001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30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45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1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16459200" cy="2400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26695" y="9534526"/>
            <a:ext cx="4171950" cy="547688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CDC7989-4BB2-49D9-98D5-6E5D8928CF6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8331" y="9534526"/>
            <a:ext cx="5695950" cy="547688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086557" y="9534526"/>
            <a:ext cx="1123950" cy="547688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915520" y="9749076"/>
            <a:ext cx="169544" cy="1271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1371600" rtl="0" eaLnBrk="1" latinLnBrk="0" hangingPunct="1"/>
            <a:endParaRPr lang="en-US" sz="27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38238" y="9749076"/>
            <a:ext cx="169544" cy="1271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76425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lnSpc>
          <a:spcPts val="8700"/>
        </a:lnSpc>
        <a:spcBef>
          <a:spcPct val="0"/>
        </a:spcBef>
        <a:buNone/>
        <a:defRPr sz="81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Courier New" pitchFamily="49" charset="0"/>
        <a:buChar char="o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Courier New" pitchFamily="49" charset="0"/>
        <a:buChar char="o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Courier New" pitchFamily="49" charset="0"/>
        <a:buChar char="o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Courier New" pitchFamily="49" charset="0"/>
        <a:buChar char="o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1620" y="1028700"/>
            <a:ext cx="14884760" cy="8074982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2710" y="1028700"/>
            <a:ext cx="3938439" cy="1412915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74247" y="6980084"/>
            <a:ext cx="13139506" cy="7128182"/>
          </a:xfrm>
          <a:custGeom>
            <a:avLst/>
            <a:gdLst/>
            <a:ahLst/>
            <a:cxnLst/>
            <a:rect l="l" t="t" r="r" b="b"/>
            <a:pathLst>
              <a:path w="13139506" h="7128182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9938742" y="8079113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6262" y="8047425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937871" y="837335"/>
            <a:ext cx="4818560" cy="1728658"/>
          </a:xfrm>
          <a:custGeom>
            <a:avLst/>
            <a:gdLst/>
            <a:ahLst/>
            <a:cxnLst/>
            <a:rect l="l" t="t" r="r" b="b"/>
            <a:pathLst>
              <a:path w="4818560" h="1728658">
                <a:moveTo>
                  <a:pt x="4818560" y="0"/>
                </a:moveTo>
                <a:lnTo>
                  <a:pt x="0" y="0"/>
                </a:lnTo>
                <a:lnTo>
                  <a:pt x="0" y="1728658"/>
                </a:lnTo>
                <a:lnTo>
                  <a:pt x="4818560" y="1728658"/>
                </a:lnTo>
                <a:lnTo>
                  <a:pt x="481856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416404" y="5550676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591615" y="5582363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49777" y="3080343"/>
            <a:ext cx="2409523" cy="1985848"/>
          </a:xfrm>
          <a:custGeom>
            <a:avLst/>
            <a:gdLst/>
            <a:ahLst/>
            <a:cxnLst/>
            <a:rect l="l" t="t" r="r" b="b"/>
            <a:pathLst>
              <a:path w="2409523" h="1985848">
                <a:moveTo>
                  <a:pt x="0" y="0"/>
                </a:moveTo>
                <a:lnTo>
                  <a:pt x="2409523" y="0"/>
                </a:lnTo>
                <a:lnTo>
                  <a:pt x="2409523" y="1985848"/>
                </a:lnTo>
                <a:lnTo>
                  <a:pt x="0" y="1985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852710" y="3539686"/>
            <a:ext cx="2957172" cy="2342327"/>
          </a:xfrm>
          <a:custGeom>
            <a:avLst/>
            <a:gdLst/>
            <a:ahLst/>
            <a:cxnLst/>
            <a:rect l="l" t="t" r="r" b="b"/>
            <a:pathLst>
              <a:path w="2957172" h="2342327">
                <a:moveTo>
                  <a:pt x="2957172" y="0"/>
                </a:moveTo>
                <a:lnTo>
                  <a:pt x="0" y="0"/>
                </a:lnTo>
                <a:lnTo>
                  <a:pt x="0" y="2342327"/>
                </a:lnTo>
                <a:lnTo>
                  <a:pt x="2957172" y="2342327"/>
                </a:lnTo>
                <a:lnTo>
                  <a:pt x="295717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41304" y="476250"/>
            <a:ext cx="1423612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2F6D30"/>
                </a:solidFill>
                <a:latin typeface="Paytone One"/>
                <a:ea typeface="Paytone One"/>
                <a:cs typeface="Paytone One"/>
                <a:sym typeface="Paytone One"/>
              </a:rPr>
              <a:t>UBND PHƯỜNG PHÚC LỢI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2F6D30"/>
                </a:solidFill>
                <a:latin typeface="Paytone One"/>
                <a:ea typeface="Paytone One"/>
                <a:cs typeface="Paytone One"/>
                <a:sym typeface="Paytone One"/>
              </a:rPr>
              <a:t>TRƯỜNG  MÂMG NON HOA SỮA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82114" y="2513684"/>
            <a:ext cx="10132628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LĨNH VỰC PHÁT TRIỂN </a:t>
            </a:r>
            <a:r>
              <a:rPr lang="en-US" sz="4200" dirty="0" err="1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nhận</a:t>
            </a:r>
            <a:r>
              <a:rPr lang="en-US" sz="4200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200" dirty="0" err="1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thức</a:t>
            </a:r>
            <a:endParaRPr lang="en-US" sz="4200" dirty="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866064" y="3770974"/>
            <a:ext cx="14236124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Hoạt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động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Khám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phá</a:t>
            </a:r>
            <a:endParaRPr lang="en-US" sz="3000" dirty="0">
              <a:solidFill>
                <a:srgbClr val="1800AD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Đề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tài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Cùng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bé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học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luật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giao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thông</a:t>
            </a:r>
            <a:endParaRPr lang="en-US" sz="3000" dirty="0">
              <a:solidFill>
                <a:srgbClr val="1800AD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Lứa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tuổi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: MGL (5-6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tuổi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)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Số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lượng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: 18-20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trẻ</a:t>
            </a:r>
            <a:endParaRPr lang="en-US" sz="3000" dirty="0">
              <a:solidFill>
                <a:srgbClr val="1800AD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Thời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gian</a:t>
            </a: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: 15-20 </a:t>
            </a:r>
            <a:r>
              <a:rPr lang="en-US" sz="3000" dirty="0" err="1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phút</a:t>
            </a:r>
            <a:endParaRPr lang="en-US" sz="3000" dirty="0">
              <a:solidFill>
                <a:srgbClr val="1800AD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1800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41304" y="9438146"/>
            <a:ext cx="1423612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FF3131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12" y="49455"/>
            <a:ext cx="13693788" cy="10237545"/>
          </a:xfrm>
          <a:prstGeom prst="rect">
            <a:avLst/>
          </a:prstGeom>
        </p:spPr>
      </p:pic>
      <p:pic>
        <p:nvPicPr>
          <p:cNvPr id="7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2514" y="8275849"/>
            <a:ext cx="612642" cy="344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06" y="2158543"/>
            <a:ext cx="12042576" cy="60193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39544" y="715009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4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36" y="0"/>
            <a:ext cx="13821864" cy="10287000"/>
          </a:xfrm>
        </p:spPr>
      </p:pic>
      <p:sp>
        <p:nvSpPr>
          <p:cNvPr id="5" name="Rectangle 4"/>
          <p:cNvSpPr/>
          <p:nvPr/>
        </p:nvSpPr>
        <p:spPr>
          <a:xfrm>
            <a:off x="3743400" y="1471093"/>
            <a:ext cx="6858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371600"/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06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11" y="0"/>
            <a:ext cx="13752125" cy="10287000"/>
          </a:xfrm>
        </p:spPr>
      </p:pic>
      <p:sp>
        <p:nvSpPr>
          <p:cNvPr id="5" name="TextBox 4"/>
          <p:cNvSpPr txBox="1"/>
          <p:nvPr/>
        </p:nvSpPr>
        <p:spPr>
          <a:xfrm>
            <a:off x="2879304" y="498984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69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65" y="40982"/>
            <a:ext cx="13676135" cy="10246019"/>
          </a:xfrm>
        </p:spPr>
      </p:pic>
    </p:spTree>
    <p:extLst>
      <p:ext uri="{BB962C8B-B14F-4D97-AF65-F5344CB8AC3E}">
        <p14:creationId xmlns:p14="http://schemas.microsoft.com/office/powerpoint/2010/main" val="30812967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3310"/>
            <a:ext cx="13716000" cy="10253690"/>
          </a:xfrm>
        </p:spPr>
      </p:pic>
      <p:sp>
        <p:nvSpPr>
          <p:cNvPr id="5" name="TextBox 4"/>
          <p:cNvSpPr txBox="1"/>
          <p:nvPr/>
        </p:nvSpPr>
        <p:spPr>
          <a:xfrm>
            <a:off x="9468036" y="8815909"/>
            <a:ext cx="5724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99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76" y="7892"/>
            <a:ext cx="13709225" cy="10279109"/>
          </a:xfrm>
        </p:spPr>
      </p:pic>
    </p:spTree>
    <p:extLst>
      <p:ext uri="{BB962C8B-B14F-4D97-AF65-F5344CB8AC3E}">
        <p14:creationId xmlns:p14="http://schemas.microsoft.com/office/powerpoint/2010/main" val="150359390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6" y="158270"/>
            <a:ext cx="4788024" cy="38001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33" y="-6588"/>
            <a:ext cx="4783922" cy="4013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876" y="4927476"/>
            <a:ext cx="3870201" cy="3707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2689" y="404729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4180" y="4047292"/>
            <a:ext cx="486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9877" y="8923921"/>
            <a:ext cx="4969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17" y="5040817"/>
            <a:ext cx="3802553" cy="34809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13115" y="8922317"/>
            <a:ext cx="378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93" y="1"/>
            <a:ext cx="4329596" cy="39273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292" y="3979870"/>
            <a:ext cx="529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32" y="340656"/>
            <a:ext cx="4517982" cy="3246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16108" y="3979870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74" y="5359523"/>
            <a:ext cx="4109015" cy="33096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1581" y="9031933"/>
            <a:ext cx="4534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883" y="4940147"/>
            <a:ext cx="3829050" cy="37290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48156" y="8754932"/>
            <a:ext cx="4644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139</Words>
  <Application>Microsoft Office PowerPoint</Application>
  <PresentationFormat>Custom</PresentationFormat>
  <Paragraphs>22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Bungee</vt:lpstr>
      <vt:lpstr>Times New Roman</vt:lpstr>
      <vt:lpstr>Century Gothic</vt:lpstr>
      <vt:lpstr>Courier New</vt:lpstr>
      <vt:lpstr>Arial</vt:lpstr>
      <vt:lpstr>Paytone One</vt:lpstr>
      <vt:lpstr>Calibri</vt:lpstr>
      <vt:lpstr>Palatino Linotype</vt:lpstr>
      <vt:lpstr>Office Theme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Beige Cute Playful Illustration Group Project Presentation</dc:title>
  <dc:creator>A5</dc:creator>
  <cp:lastModifiedBy>A</cp:lastModifiedBy>
  <cp:revision>64</cp:revision>
  <dcterms:created xsi:type="dcterms:W3CDTF">2006-08-16T00:00:00Z</dcterms:created>
  <dcterms:modified xsi:type="dcterms:W3CDTF">2026-04-10T04:01:44Z</dcterms:modified>
  <dc:identifier>DAG133dPTKs</dc:identifier>
</cp:coreProperties>
</file>