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5" r:id="rId6"/>
  </p:sldIdLst>
  <p:sldSz cx="18288000" cy="10287000"/>
  <p:notesSz cx="6858000" cy="9144000"/>
  <p:embeddedFontLst>
    <p:embeddedFont>
      <p:font typeface="Bungee" panose="020B0604020202020204" charset="0"/>
      <p:regular r:id="rId7"/>
    </p:embeddedFon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6.png"/><Relationship Id="rId19" Type="http://schemas.openxmlformats.org/officeDocument/2006/relationships/image" Target="../media/image2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audio" Target="../media/media2.mp3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6.png"/><Relationship Id="rId19" Type="http://schemas.openxmlformats.org/officeDocument/2006/relationships/image" Target="../media/image2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47" t="-18584" r="-55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9165" y="1176443"/>
            <a:ext cx="12729671" cy="8224732"/>
          </a:xfrm>
          <a:custGeom>
            <a:avLst/>
            <a:gdLst/>
            <a:ahLst/>
            <a:cxnLst/>
            <a:rect l="l" t="t" r="r" b="b"/>
            <a:pathLst>
              <a:path w="12729671" h="8224732">
                <a:moveTo>
                  <a:pt x="0" y="0"/>
                </a:moveTo>
                <a:lnTo>
                  <a:pt x="12729670" y="0"/>
                </a:lnTo>
                <a:lnTo>
                  <a:pt x="12729670" y="8224732"/>
                </a:lnTo>
                <a:lnTo>
                  <a:pt x="0" y="822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53022" y="7786769"/>
            <a:ext cx="10236738" cy="2943062"/>
          </a:xfrm>
          <a:custGeom>
            <a:avLst/>
            <a:gdLst/>
            <a:ahLst/>
            <a:cxnLst/>
            <a:rect l="l" t="t" r="r" b="b"/>
            <a:pathLst>
              <a:path w="10236738" h="2943062">
                <a:moveTo>
                  <a:pt x="0" y="0"/>
                </a:moveTo>
                <a:lnTo>
                  <a:pt x="10236738" y="0"/>
                </a:lnTo>
                <a:lnTo>
                  <a:pt x="10236738" y="2943062"/>
                </a:lnTo>
                <a:lnTo>
                  <a:pt x="0" y="2943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04284" y="7786769"/>
            <a:ext cx="10236738" cy="2943062"/>
          </a:xfrm>
          <a:custGeom>
            <a:avLst/>
            <a:gdLst/>
            <a:ahLst/>
            <a:cxnLst/>
            <a:rect l="l" t="t" r="r" b="b"/>
            <a:pathLst>
              <a:path w="10236738" h="2943062">
                <a:moveTo>
                  <a:pt x="0" y="0"/>
                </a:moveTo>
                <a:lnTo>
                  <a:pt x="10236738" y="0"/>
                </a:lnTo>
                <a:lnTo>
                  <a:pt x="10236738" y="2943062"/>
                </a:lnTo>
                <a:lnTo>
                  <a:pt x="0" y="2943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10988" y="6288887"/>
            <a:ext cx="2632928" cy="4179251"/>
          </a:xfrm>
          <a:custGeom>
            <a:avLst/>
            <a:gdLst/>
            <a:ahLst/>
            <a:cxnLst/>
            <a:rect l="l" t="t" r="r" b="b"/>
            <a:pathLst>
              <a:path w="2632928" h="4179251">
                <a:moveTo>
                  <a:pt x="0" y="0"/>
                </a:moveTo>
                <a:lnTo>
                  <a:pt x="2632928" y="0"/>
                </a:lnTo>
                <a:lnTo>
                  <a:pt x="2632928" y="4179251"/>
                </a:lnTo>
                <a:lnTo>
                  <a:pt x="0" y="41792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70536" y="6107749"/>
            <a:ext cx="2632928" cy="4179251"/>
          </a:xfrm>
          <a:custGeom>
            <a:avLst/>
            <a:gdLst/>
            <a:ahLst/>
            <a:cxnLst/>
            <a:rect l="l" t="t" r="r" b="b"/>
            <a:pathLst>
              <a:path w="2632928" h="4179251">
                <a:moveTo>
                  <a:pt x="2632928" y="0"/>
                </a:moveTo>
                <a:lnTo>
                  <a:pt x="0" y="0"/>
                </a:lnTo>
                <a:lnTo>
                  <a:pt x="0" y="4179251"/>
                </a:lnTo>
                <a:lnTo>
                  <a:pt x="2632928" y="4179251"/>
                </a:lnTo>
                <a:lnTo>
                  <a:pt x="263292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18352" y="5288809"/>
            <a:ext cx="3022760" cy="6179406"/>
          </a:xfrm>
          <a:custGeom>
            <a:avLst/>
            <a:gdLst/>
            <a:ahLst/>
            <a:cxnLst/>
            <a:rect l="l" t="t" r="r" b="b"/>
            <a:pathLst>
              <a:path w="3022760" h="6179406">
                <a:moveTo>
                  <a:pt x="0" y="0"/>
                </a:moveTo>
                <a:lnTo>
                  <a:pt x="3022760" y="0"/>
                </a:lnTo>
                <a:lnTo>
                  <a:pt x="3022760" y="6179406"/>
                </a:lnTo>
                <a:lnTo>
                  <a:pt x="0" y="61794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76276" y="5143500"/>
            <a:ext cx="2321070" cy="5839171"/>
          </a:xfrm>
          <a:custGeom>
            <a:avLst/>
            <a:gdLst/>
            <a:ahLst/>
            <a:cxnLst/>
            <a:rect l="l" t="t" r="r" b="b"/>
            <a:pathLst>
              <a:path w="2321070" h="5839171">
                <a:moveTo>
                  <a:pt x="0" y="0"/>
                </a:moveTo>
                <a:lnTo>
                  <a:pt x="2321071" y="0"/>
                </a:lnTo>
                <a:lnTo>
                  <a:pt x="2321071" y="5839171"/>
                </a:lnTo>
                <a:lnTo>
                  <a:pt x="0" y="58391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1951" y="7392416"/>
            <a:ext cx="11084097" cy="3186678"/>
          </a:xfrm>
          <a:custGeom>
            <a:avLst/>
            <a:gdLst/>
            <a:ahLst/>
            <a:cxnLst/>
            <a:rect l="l" t="t" r="r" b="b"/>
            <a:pathLst>
              <a:path w="11084097" h="3186678">
                <a:moveTo>
                  <a:pt x="0" y="0"/>
                </a:moveTo>
                <a:lnTo>
                  <a:pt x="11084098" y="0"/>
                </a:lnTo>
                <a:lnTo>
                  <a:pt x="11084098" y="3186678"/>
                </a:lnTo>
                <a:lnTo>
                  <a:pt x="0" y="3186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76276" y="2086686"/>
            <a:ext cx="2154724" cy="1947332"/>
          </a:xfrm>
          <a:custGeom>
            <a:avLst/>
            <a:gdLst/>
            <a:ahLst/>
            <a:cxnLst/>
            <a:rect l="l" t="t" r="r" b="b"/>
            <a:pathLst>
              <a:path w="2154724" h="1947332">
                <a:moveTo>
                  <a:pt x="0" y="0"/>
                </a:moveTo>
                <a:lnTo>
                  <a:pt x="2154724" y="0"/>
                </a:lnTo>
                <a:lnTo>
                  <a:pt x="2154724" y="1947332"/>
                </a:lnTo>
                <a:lnTo>
                  <a:pt x="0" y="19473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55972" y="1500425"/>
            <a:ext cx="2851302" cy="1685832"/>
          </a:xfrm>
          <a:custGeom>
            <a:avLst/>
            <a:gdLst/>
            <a:ahLst/>
            <a:cxnLst/>
            <a:rect l="l" t="t" r="r" b="b"/>
            <a:pathLst>
              <a:path w="2851302" h="1685832">
                <a:moveTo>
                  <a:pt x="0" y="0"/>
                </a:moveTo>
                <a:lnTo>
                  <a:pt x="2851302" y="0"/>
                </a:lnTo>
                <a:lnTo>
                  <a:pt x="2851302" y="1685833"/>
                </a:lnTo>
                <a:lnTo>
                  <a:pt x="0" y="16858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51952" y="3033858"/>
            <a:ext cx="12729671" cy="72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5E17EB"/>
                </a:solidFill>
                <a:latin typeface="Bungee"/>
                <a:ea typeface="Bungee"/>
                <a:cs typeface="Bungee"/>
                <a:sym typeface="Bungee"/>
              </a:rPr>
              <a:t>hoạt động làm quen văn học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3710" y="4189834"/>
            <a:ext cx="12729671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tài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”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Hạt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mưa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”</a:t>
            </a:r>
          </a:p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Lứa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tuổi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Mẫu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3099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lớn</a:t>
            </a:r>
            <a:endParaRPr lang="en-US" sz="3099" dirty="0">
              <a:solidFill>
                <a:srgbClr val="FF31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l">
              <a:lnSpc>
                <a:spcPts val="4339"/>
              </a:lnSpc>
            </a:pPr>
            <a:r>
              <a:rPr lang="en-US" sz="3099" dirty="0" err="1" smtClean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Thời</a:t>
            </a:r>
            <a:r>
              <a:rPr lang="en-US" sz="3099" dirty="0" smtClean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99" dirty="0" err="1" smtClean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gian</a:t>
            </a:r>
            <a:endParaRPr lang="en-US" sz="3099" dirty="0">
              <a:solidFill>
                <a:srgbClr val="FF313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00062" y="244898"/>
            <a:ext cx="12729671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5E17EB"/>
                </a:solidFill>
                <a:latin typeface="Paytone One"/>
                <a:ea typeface="Paytone One"/>
                <a:cs typeface="Paytone One"/>
                <a:sym typeface="Paytone One"/>
              </a:rPr>
              <a:t>ỦY BAN NHÂN DÂN PHƯỜNG PHÚC LỢI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5E17EB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SỮA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51952" y="8768715"/>
            <a:ext cx="12729671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5E17EB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47" t="-18584" r="-55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01951" y="7349023"/>
            <a:ext cx="11084097" cy="3186678"/>
          </a:xfrm>
          <a:custGeom>
            <a:avLst/>
            <a:gdLst/>
            <a:ahLst/>
            <a:cxnLst/>
            <a:rect l="l" t="t" r="r" b="b"/>
            <a:pathLst>
              <a:path w="11084097" h="3186678">
                <a:moveTo>
                  <a:pt x="0" y="0"/>
                </a:moveTo>
                <a:lnTo>
                  <a:pt x="11084098" y="0"/>
                </a:lnTo>
                <a:lnTo>
                  <a:pt x="11084098" y="3186678"/>
                </a:lnTo>
                <a:lnTo>
                  <a:pt x="0" y="3186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7736" y="712762"/>
            <a:ext cx="5372887" cy="7675553"/>
          </a:xfrm>
          <a:custGeom>
            <a:avLst/>
            <a:gdLst/>
            <a:ahLst/>
            <a:cxnLst/>
            <a:rect l="l" t="t" r="r" b="b"/>
            <a:pathLst>
              <a:path w="5372887" h="7675553">
                <a:moveTo>
                  <a:pt x="0" y="0"/>
                </a:moveTo>
                <a:lnTo>
                  <a:pt x="5372887" y="0"/>
                </a:lnTo>
                <a:lnTo>
                  <a:pt x="5372887" y="7675552"/>
                </a:lnTo>
                <a:lnTo>
                  <a:pt x="0" y="7675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177736" y="7726573"/>
            <a:ext cx="10655494" cy="3063455"/>
          </a:xfrm>
          <a:custGeom>
            <a:avLst/>
            <a:gdLst/>
            <a:ahLst/>
            <a:cxnLst/>
            <a:rect l="l" t="t" r="r" b="b"/>
            <a:pathLst>
              <a:path w="10655494" h="3063455">
                <a:moveTo>
                  <a:pt x="0" y="0"/>
                </a:moveTo>
                <a:lnTo>
                  <a:pt x="10655495" y="0"/>
                </a:lnTo>
                <a:lnTo>
                  <a:pt x="10655495" y="3063454"/>
                </a:lnTo>
                <a:lnTo>
                  <a:pt x="0" y="3063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86049" y="712762"/>
            <a:ext cx="5151730" cy="7359614"/>
          </a:xfrm>
          <a:custGeom>
            <a:avLst/>
            <a:gdLst/>
            <a:ahLst/>
            <a:cxnLst/>
            <a:rect l="l" t="t" r="r" b="b"/>
            <a:pathLst>
              <a:path w="5151730" h="7359614">
                <a:moveTo>
                  <a:pt x="0" y="0"/>
                </a:moveTo>
                <a:lnTo>
                  <a:pt x="5151730" y="0"/>
                </a:lnTo>
                <a:lnTo>
                  <a:pt x="5151730" y="7359614"/>
                </a:lnTo>
                <a:lnTo>
                  <a:pt x="0" y="7359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56477" y="7726573"/>
            <a:ext cx="10655494" cy="3063455"/>
          </a:xfrm>
          <a:custGeom>
            <a:avLst/>
            <a:gdLst/>
            <a:ahLst/>
            <a:cxnLst/>
            <a:rect l="l" t="t" r="r" b="b"/>
            <a:pathLst>
              <a:path w="10655494" h="3063455">
                <a:moveTo>
                  <a:pt x="0" y="0"/>
                </a:moveTo>
                <a:lnTo>
                  <a:pt x="10655495" y="0"/>
                </a:lnTo>
                <a:lnTo>
                  <a:pt x="10655495" y="3063454"/>
                </a:lnTo>
                <a:lnTo>
                  <a:pt x="0" y="3063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754351" y="5608540"/>
            <a:ext cx="11084097" cy="3486221"/>
            <a:chOff x="0" y="0"/>
            <a:chExt cx="2919268" cy="9181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19269" cy="918182"/>
            </a:xfrm>
            <a:custGeom>
              <a:avLst/>
              <a:gdLst/>
              <a:ahLst/>
              <a:cxnLst/>
              <a:rect l="l" t="t" r="r" b="b"/>
              <a:pathLst>
                <a:path w="2919269" h="918182">
                  <a:moveTo>
                    <a:pt x="61465" y="0"/>
                  </a:moveTo>
                  <a:lnTo>
                    <a:pt x="2857803" y="0"/>
                  </a:lnTo>
                  <a:cubicBezTo>
                    <a:pt x="2891749" y="0"/>
                    <a:pt x="2919269" y="27519"/>
                    <a:pt x="2919269" y="61465"/>
                  </a:cubicBezTo>
                  <a:lnTo>
                    <a:pt x="2919269" y="856716"/>
                  </a:lnTo>
                  <a:cubicBezTo>
                    <a:pt x="2919269" y="890663"/>
                    <a:pt x="2891749" y="918182"/>
                    <a:pt x="2857803" y="918182"/>
                  </a:cubicBezTo>
                  <a:lnTo>
                    <a:pt x="61465" y="918182"/>
                  </a:lnTo>
                  <a:cubicBezTo>
                    <a:pt x="27519" y="918182"/>
                    <a:pt x="0" y="890663"/>
                    <a:pt x="0" y="856716"/>
                  </a:cubicBezTo>
                  <a:lnTo>
                    <a:pt x="0" y="61465"/>
                  </a:lnTo>
                  <a:cubicBezTo>
                    <a:pt x="0" y="27519"/>
                    <a:pt x="27519" y="0"/>
                    <a:pt x="61465" y="0"/>
                  </a:cubicBezTo>
                  <a:close/>
                </a:path>
              </a:pathLst>
            </a:custGeom>
            <a:solidFill>
              <a:srgbClr val="2775A4"/>
            </a:solidFill>
            <a:ln w="47625" cap="rnd">
              <a:solidFill>
                <a:srgbClr val="2775A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19268" cy="95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01951" y="5456140"/>
            <a:ext cx="11084097" cy="3486221"/>
            <a:chOff x="0" y="0"/>
            <a:chExt cx="2919268" cy="9181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19269" cy="918182"/>
            </a:xfrm>
            <a:custGeom>
              <a:avLst/>
              <a:gdLst/>
              <a:ahLst/>
              <a:cxnLst/>
              <a:rect l="l" t="t" r="r" b="b"/>
              <a:pathLst>
                <a:path w="2919269" h="918182">
                  <a:moveTo>
                    <a:pt x="61465" y="0"/>
                  </a:moveTo>
                  <a:lnTo>
                    <a:pt x="2857803" y="0"/>
                  </a:lnTo>
                  <a:cubicBezTo>
                    <a:pt x="2891749" y="0"/>
                    <a:pt x="2919269" y="27519"/>
                    <a:pt x="2919269" y="61465"/>
                  </a:cubicBezTo>
                  <a:lnTo>
                    <a:pt x="2919269" y="856716"/>
                  </a:lnTo>
                  <a:cubicBezTo>
                    <a:pt x="2919269" y="890663"/>
                    <a:pt x="2891749" y="918182"/>
                    <a:pt x="2857803" y="918182"/>
                  </a:cubicBezTo>
                  <a:lnTo>
                    <a:pt x="61465" y="918182"/>
                  </a:lnTo>
                  <a:cubicBezTo>
                    <a:pt x="27519" y="918182"/>
                    <a:pt x="0" y="890663"/>
                    <a:pt x="0" y="856716"/>
                  </a:cubicBezTo>
                  <a:lnTo>
                    <a:pt x="0" y="61465"/>
                  </a:lnTo>
                  <a:cubicBezTo>
                    <a:pt x="0" y="27519"/>
                    <a:pt x="27519" y="0"/>
                    <a:pt x="6146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2775A4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919268" cy="95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97603" y="5856275"/>
            <a:ext cx="2619666" cy="4430725"/>
          </a:xfrm>
          <a:custGeom>
            <a:avLst/>
            <a:gdLst/>
            <a:ahLst/>
            <a:cxnLst/>
            <a:rect l="l" t="t" r="r" b="b"/>
            <a:pathLst>
              <a:path w="2619666" h="4430725">
                <a:moveTo>
                  <a:pt x="0" y="0"/>
                </a:moveTo>
                <a:lnTo>
                  <a:pt x="2619665" y="0"/>
                </a:lnTo>
                <a:lnTo>
                  <a:pt x="2619665" y="4430725"/>
                </a:lnTo>
                <a:lnTo>
                  <a:pt x="0" y="4430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77752" y="6180223"/>
            <a:ext cx="9837297" cy="195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Hát: Gọi tên cảm xúc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508708" y="5856275"/>
            <a:ext cx="2619666" cy="4430725"/>
          </a:xfrm>
          <a:custGeom>
            <a:avLst/>
            <a:gdLst/>
            <a:ahLst/>
            <a:cxnLst/>
            <a:rect l="l" t="t" r="r" b="b"/>
            <a:pathLst>
              <a:path w="2619666" h="4430725">
                <a:moveTo>
                  <a:pt x="2619666" y="0"/>
                </a:moveTo>
                <a:lnTo>
                  <a:pt x="0" y="0"/>
                </a:lnTo>
                <a:lnTo>
                  <a:pt x="0" y="4430725"/>
                </a:lnTo>
                <a:lnTo>
                  <a:pt x="2619666" y="4430725"/>
                </a:lnTo>
                <a:lnTo>
                  <a:pt x="261966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489565" y="2394992"/>
            <a:ext cx="1386960" cy="1253465"/>
          </a:xfrm>
          <a:custGeom>
            <a:avLst/>
            <a:gdLst/>
            <a:ahLst/>
            <a:cxnLst/>
            <a:rect l="l" t="t" r="r" b="b"/>
            <a:pathLst>
              <a:path w="1386960" h="1253465">
                <a:moveTo>
                  <a:pt x="0" y="0"/>
                </a:moveTo>
                <a:lnTo>
                  <a:pt x="1386961" y="0"/>
                </a:lnTo>
                <a:lnTo>
                  <a:pt x="1386961" y="1253466"/>
                </a:lnTo>
                <a:lnTo>
                  <a:pt x="0" y="1253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88632" y="2676838"/>
            <a:ext cx="1459486" cy="1351849"/>
          </a:xfrm>
          <a:custGeom>
            <a:avLst/>
            <a:gdLst/>
            <a:ahLst/>
            <a:cxnLst/>
            <a:rect l="l" t="t" r="r" b="b"/>
            <a:pathLst>
              <a:path w="1459486" h="1351849">
                <a:moveTo>
                  <a:pt x="0" y="0"/>
                </a:moveTo>
                <a:lnTo>
                  <a:pt x="1459486" y="0"/>
                </a:lnTo>
                <a:lnTo>
                  <a:pt x="1459486" y="1351849"/>
                </a:lnTo>
                <a:lnTo>
                  <a:pt x="0" y="13518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7195" y="1812937"/>
            <a:ext cx="14233609" cy="6608322"/>
            <a:chOff x="0" y="0"/>
            <a:chExt cx="986255" cy="457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255" cy="457894"/>
            </a:xfrm>
            <a:custGeom>
              <a:avLst/>
              <a:gdLst/>
              <a:ahLst/>
              <a:cxnLst/>
              <a:rect l="l" t="t" r="r" b="b"/>
              <a:pathLst>
                <a:path w="986255" h="457894">
                  <a:moveTo>
                    <a:pt x="783055" y="0"/>
                  </a:moveTo>
                  <a:cubicBezTo>
                    <a:pt x="895279" y="0"/>
                    <a:pt x="986255" y="102503"/>
                    <a:pt x="986255" y="228947"/>
                  </a:cubicBezTo>
                  <a:cubicBezTo>
                    <a:pt x="986255" y="355391"/>
                    <a:pt x="895279" y="457894"/>
                    <a:pt x="783055" y="457894"/>
                  </a:cubicBezTo>
                  <a:lnTo>
                    <a:pt x="203200" y="457894"/>
                  </a:lnTo>
                  <a:cubicBezTo>
                    <a:pt x="90976" y="457894"/>
                    <a:pt x="0" y="355391"/>
                    <a:pt x="0" y="228947"/>
                  </a:cubicBezTo>
                  <a:cubicBezTo>
                    <a:pt x="0" y="10250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400050" cap="sq">
              <a:solidFill>
                <a:srgbClr val="FFEDC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86255" cy="505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307623" y="3720900"/>
            <a:ext cx="2238804" cy="2202169"/>
          </a:xfrm>
          <a:custGeom>
            <a:avLst/>
            <a:gdLst/>
            <a:ahLst/>
            <a:cxnLst/>
            <a:rect l="l" t="t" r="r" b="b"/>
            <a:pathLst>
              <a:path w="2238804" h="2202169">
                <a:moveTo>
                  <a:pt x="0" y="0"/>
                </a:moveTo>
                <a:lnTo>
                  <a:pt x="2238804" y="0"/>
                </a:lnTo>
                <a:lnTo>
                  <a:pt x="2238804" y="2202169"/>
                </a:lnTo>
                <a:lnTo>
                  <a:pt x="0" y="2202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8603" y="3902389"/>
            <a:ext cx="2482222" cy="2482222"/>
          </a:xfrm>
          <a:custGeom>
            <a:avLst/>
            <a:gdLst/>
            <a:ahLst/>
            <a:cxnLst/>
            <a:rect l="l" t="t" r="r" b="b"/>
            <a:pathLst>
              <a:path w="2482222" h="2482222">
                <a:moveTo>
                  <a:pt x="0" y="0"/>
                </a:moveTo>
                <a:lnTo>
                  <a:pt x="2482222" y="0"/>
                </a:lnTo>
                <a:lnTo>
                  <a:pt x="2482222" y="2482222"/>
                </a:lnTo>
                <a:lnTo>
                  <a:pt x="0" y="2482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3857" y="-140182"/>
            <a:ext cx="3721369" cy="2837228"/>
          </a:xfrm>
          <a:custGeom>
            <a:avLst/>
            <a:gdLst/>
            <a:ahLst/>
            <a:cxnLst/>
            <a:rect l="l" t="t" r="r" b="b"/>
            <a:pathLst>
              <a:path w="3721369" h="2837228">
                <a:moveTo>
                  <a:pt x="0" y="0"/>
                </a:moveTo>
                <a:lnTo>
                  <a:pt x="3721369" y="0"/>
                </a:lnTo>
                <a:lnTo>
                  <a:pt x="3721369" y="2837227"/>
                </a:lnTo>
                <a:lnTo>
                  <a:pt x="0" y="28372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332613" b="-467424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685743" y="-140182"/>
            <a:ext cx="3721369" cy="2837228"/>
          </a:xfrm>
          <a:custGeom>
            <a:avLst/>
            <a:gdLst/>
            <a:ahLst/>
            <a:cxnLst/>
            <a:rect l="l" t="t" r="r" b="b"/>
            <a:pathLst>
              <a:path w="3721369" h="2837228">
                <a:moveTo>
                  <a:pt x="3721369" y="0"/>
                </a:moveTo>
                <a:lnTo>
                  <a:pt x="0" y="0"/>
                </a:lnTo>
                <a:lnTo>
                  <a:pt x="0" y="2837227"/>
                </a:lnTo>
                <a:lnTo>
                  <a:pt x="3721369" y="2837227"/>
                </a:lnTo>
                <a:lnTo>
                  <a:pt x="3721369" y="0"/>
                </a:lnTo>
                <a:close/>
              </a:path>
            </a:pathLst>
          </a:custGeom>
          <a:blipFill>
            <a:blip r:embed="rId8"/>
            <a:stretch>
              <a:fillRect r="-332613" b="-46742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3857" y="7821681"/>
            <a:ext cx="2871808" cy="2465319"/>
          </a:xfrm>
          <a:custGeom>
            <a:avLst/>
            <a:gdLst/>
            <a:ahLst/>
            <a:cxnLst/>
            <a:rect l="l" t="t" r="r" b="b"/>
            <a:pathLst>
              <a:path w="2871808" h="2465319">
                <a:moveTo>
                  <a:pt x="0" y="0"/>
                </a:moveTo>
                <a:lnTo>
                  <a:pt x="2871808" y="0"/>
                </a:lnTo>
                <a:lnTo>
                  <a:pt x="2871808" y="2465319"/>
                </a:lnTo>
                <a:lnTo>
                  <a:pt x="0" y="24653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34562" r="-27305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416192" y="7821681"/>
            <a:ext cx="2871808" cy="2465319"/>
          </a:xfrm>
          <a:custGeom>
            <a:avLst/>
            <a:gdLst/>
            <a:ahLst/>
            <a:cxnLst/>
            <a:rect l="l" t="t" r="r" b="b"/>
            <a:pathLst>
              <a:path w="2871808" h="2465319">
                <a:moveTo>
                  <a:pt x="2871808" y="0"/>
                </a:moveTo>
                <a:lnTo>
                  <a:pt x="0" y="0"/>
                </a:lnTo>
                <a:lnTo>
                  <a:pt x="0" y="2465319"/>
                </a:lnTo>
                <a:lnTo>
                  <a:pt x="2871808" y="2465319"/>
                </a:lnTo>
                <a:lnTo>
                  <a:pt x="2871808" y="0"/>
                </a:lnTo>
                <a:close/>
              </a:path>
            </a:pathLst>
          </a:custGeom>
          <a:blipFill>
            <a:blip r:embed="rId9"/>
            <a:stretch>
              <a:fillRect t="-334562" r="-27305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7512" y="1726351"/>
            <a:ext cx="2389983" cy="1994550"/>
          </a:xfrm>
          <a:custGeom>
            <a:avLst/>
            <a:gdLst/>
            <a:ahLst/>
            <a:cxnLst/>
            <a:rect l="l" t="t" r="r" b="b"/>
            <a:pathLst>
              <a:path w="2389983" h="1994550">
                <a:moveTo>
                  <a:pt x="0" y="0"/>
                </a:moveTo>
                <a:lnTo>
                  <a:pt x="2389983" y="0"/>
                </a:lnTo>
                <a:lnTo>
                  <a:pt x="2389983" y="1994549"/>
                </a:lnTo>
                <a:lnTo>
                  <a:pt x="0" y="1994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43285" y="1353347"/>
            <a:ext cx="1464670" cy="2667445"/>
          </a:xfrm>
          <a:custGeom>
            <a:avLst/>
            <a:gdLst/>
            <a:ahLst/>
            <a:cxnLst/>
            <a:rect l="l" t="t" r="r" b="b"/>
            <a:pathLst>
              <a:path w="1464670" h="2667445">
                <a:moveTo>
                  <a:pt x="0" y="0"/>
                </a:moveTo>
                <a:lnTo>
                  <a:pt x="1464670" y="0"/>
                </a:lnTo>
                <a:lnTo>
                  <a:pt x="1464670" y="2667445"/>
                </a:lnTo>
                <a:lnTo>
                  <a:pt x="0" y="2667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44779" y="6590780"/>
            <a:ext cx="1964970" cy="2039120"/>
          </a:xfrm>
          <a:custGeom>
            <a:avLst/>
            <a:gdLst/>
            <a:ahLst/>
            <a:cxnLst/>
            <a:rect l="l" t="t" r="r" b="b"/>
            <a:pathLst>
              <a:path w="1964970" h="2039120">
                <a:moveTo>
                  <a:pt x="0" y="0"/>
                </a:moveTo>
                <a:lnTo>
                  <a:pt x="1964970" y="0"/>
                </a:lnTo>
                <a:lnTo>
                  <a:pt x="1964970" y="2039120"/>
                </a:lnTo>
                <a:lnTo>
                  <a:pt x="0" y="20391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587512" y="6809551"/>
            <a:ext cx="1854233" cy="1854233"/>
          </a:xfrm>
          <a:custGeom>
            <a:avLst/>
            <a:gdLst/>
            <a:ahLst/>
            <a:cxnLst/>
            <a:rect l="l" t="t" r="r" b="b"/>
            <a:pathLst>
              <a:path w="1854233" h="1854233">
                <a:moveTo>
                  <a:pt x="0" y="0"/>
                </a:moveTo>
                <a:lnTo>
                  <a:pt x="1854233" y="0"/>
                </a:lnTo>
                <a:lnTo>
                  <a:pt x="1854233" y="1854233"/>
                </a:lnTo>
                <a:lnTo>
                  <a:pt x="0" y="18542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76960" y="4619986"/>
            <a:ext cx="1023066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E17EB"/>
                </a:solidFill>
                <a:latin typeface="Paytone One"/>
                <a:ea typeface="Paytone One"/>
                <a:cs typeface="Paytone One"/>
                <a:sym typeface="Paytone One"/>
              </a:rPr>
              <a:t>THƠ: HẠT MƯA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096942" y="3176881"/>
            <a:ext cx="679456" cy="843911"/>
          </a:xfrm>
          <a:custGeom>
            <a:avLst/>
            <a:gdLst/>
            <a:ahLst/>
            <a:cxnLst/>
            <a:rect l="l" t="t" r="r" b="b"/>
            <a:pathLst>
              <a:path w="679456" h="843911">
                <a:moveTo>
                  <a:pt x="0" y="0"/>
                </a:moveTo>
                <a:lnTo>
                  <a:pt x="679456" y="0"/>
                </a:lnTo>
                <a:lnTo>
                  <a:pt x="679456" y="843911"/>
                </a:lnTo>
                <a:lnTo>
                  <a:pt x="0" y="843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9147" y="6809551"/>
            <a:ext cx="679456" cy="843911"/>
          </a:xfrm>
          <a:custGeom>
            <a:avLst/>
            <a:gdLst/>
            <a:ahLst/>
            <a:cxnLst/>
            <a:rect l="l" t="t" r="r" b="b"/>
            <a:pathLst>
              <a:path w="679456" h="843911">
                <a:moveTo>
                  <a:pt x="0" y="0"/>
                </a:moveTo>
                <a:lnTo>
                  <a:pt x="679456" y="0"/>
                </a:lnTo>
                <a:lnTo>
                  <a:pt x="679456" y="843911"/>
                </a:lnTo>
                <a:lnTo>
                  <a:pt x="0" y="843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8" name="nhac nen doc t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39978" y="8629900"/>
            <a:ext cx="1088283" cy="1088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47" t="-18584" r="-55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01951" y="7349023"/>
            <a:ext cx="11084097" cy="3186678"/>
          </a:xfrm>
          <a:custGeom>
            <a:avLst/>
            <a:gdLst/>
            <a:ahLst/>
            <a:cxnLst/>
            <a:rect l="l" t="t" r="r" b="b"/>
            <a:pathLst>
              <a:path w="11084097" h="3186678">
                <a:moveTo>
                  <a:pt x="0" y="0"/>
                </a:moveTo>
                <a:lnTo>
                  <a:pt x="11084098" y="0"/>
                </a:lnTo>
                <a:lnTo>
                  <a:pt x="11084098" y="3186678"/>
                </a:lnTo>
                <a:lnTo>
                  <a:pt x="0" y="3186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177736" y="712762"/>
            <a:ext cx="5372887" cy="7675553"/>
          </a:xfrm>
          <a:custGeom>
            <a:avLst/>
            <a:gdLst/>
            <a:ahLst/>
            <a:cxnLst/>
            <a:rect l="l" t="t" r="r" b="b"/>
            <a:pathLst>
              <a:path w="5372887" h="7675553">
                <a:moveTo>
                  <a:pt x="0" y="0"/>
                </a:moveTo>
                <a:lnTo>
                  <a:pt x="5372887" y="0"/>
                </a:lnTo>
                <a:lnTo>
                  <a:pt x="5372887" y="7675552"/>
                </a:lnTo>
                <a:lnTo>
                  <a:pt x="0" y="7675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177736" y="7726573"/>
            <a:ext cx="10655494" cy="3063455"/>
          </a:xfrm>
          <a:custGeom>
            <a:avLst/>
            <a:gdLst/>
            <a:ahLst/>
            <a:cxnLst/>
            <a:rect l="l" t="t" r="r" b="b"/>
            <a:pathLst>
              <a:path w="10655494" h="3063455">
                <a:moveTo>
                  <a:pt x="0" y="0"/>
                </a:moveTo>
                <a:lnTo>
                  <a:pt x="10655495" y="0"/>
                </a:lnTo>
                <a:lnTo>
                  <a:pt x="10655495" y="3063454"/>
                </a:lnTo>
                <a:lnTo>
                  <a:pt x="0" y="3063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86049" y="712762"/>
            <a:ext cx="5151730" cy="7359614"/>
          </a:xfrm>
          <a:custGeom>
            <a:avLst/>
            <a:gdLst/>
            <a:ahLst/>
            <a:cxnLst/>
            <a:rect l="l" t="t" r="r" b="b"/>
            <a:pathLst>
              <a:path w="5151730" h="7359614">
                <a:moveTo>
                  <a:pt x="0" y="0"/>
                </a:moveTo>
                <a:lnTo>
                  <a:pt x="5151730" y="0"/>
                </a:lnTo>
                <a:lnTo>
                  <a:pt x="5151730" y="7359614"/>
                </a:lnTo>
                <a:lnTo>
                  <a:pt x="0" y="7359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56477" y="7726573"/>
            <a:ext cx="10655494" cy="3063455"/>
          </a:xfrm>
          <a:custGeom>
            <a:avLst/>
            <a:gdLst/>
            <a:ahLst/>
            <a:cxnLst/>
            <a:rect l="l" t="t" r="r" b="b"/>
            <a:pathLst>
              <a:path w="10655494" h="3063455">
                <a:moveTo>
                  <a:pt x="0" y="0"/>
                </a:moveTo>
                <a:lnTo>
                  <a:pt x="10655495" y="0"/>
                </a:lnTo>
                <a:lnTo>
                  <a:pt x="10655495" y="3063454"/>
                </a:lnTo>
                <a:lnTo>
                  <a:pt x="0" y="3063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754351" y="5608540"/>
            <a:ext cx="11084097" cy="3486221"/>
            <a:chOff x="0" y="0"/>
            <a:chExt cx="2919268" cy="9181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19269" cy="918182"/>
            </a:xfrm>
            <a:custGeom>
              <a:avLst/>
              <a:gdLst/>
              <a:ahLst/>
              <a:cxnLst/>
              <a:rect l="l" t="t" r="r" b="b"/>
              <a:pathLst>
                <a:path w="2919269" h="918182">
                  <a:moveTo>
                    <a:pt x="61465" y="0"/>
                  </a:moveTo>
                  <a:lnTo>
                    <a:pt x="2857803" y="0"/>
                  </a:lnTo>
                  <a:cubicBezTo>
                    <a:pt x="2891749" y="0"/>
                    <a:pt x="2919269" y="27519"/>
                    <a:pt x="2919269" y="61465"/>
                  </a:cubicBezTo>
                  <a:lnTo>
                    <a:pt x="2919269" y="856716"/>
                  </a:lnTo>
                  <a:cubicBezTo>
                    <a:pt x="2919269" y="890663"/>
                    <a:pt x="2891749" y="918182"/>
                    <a:pt x="2857803" y="918182"/>
                  </a:cubicBezTo>
                  <a:lnTo>
                    <a:pt x="61465" y="918182"/>
                  </a:lnTo>
                  <a:cubicBezTo>
                    <a:pt x="27519" y="918182"/>
                    <a:pt x="0" y="890663"/>
                    <a:pt x="0" y="856716"/>
                  </a:cubicBezTo>
                  <a:lnTo>
                    <a:pt x="0" y="61465"/>
                  </a:lnTo>
                  <a:cubicBezTo>
                    <a:pt x="0" y="27519"/>
                    <a:pt x="27519" y="0"/>
                    <a:pt x="61465" y="0"/>
                  </a:cubicBezTo>
                  <a:close/>
                </a:path>
              </a:pathLst>
            </a:custGeom>
            <a:solidFill>
              <a:srgbClr val="2775A4"/>
            </a:solidFill>
            <a:ln w="47625" cap="rnd">
              <a:solidFill>
                <a:srgbClr val="2775A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919268" cy="95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01951" y="5456140"/>
            <a:ext cx="11084097" cy="3486221"/>
            <a:chOff x="0" y="0"/>
            <a:chExt cx="2919268" cy="9181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19269" cy="918182"/>
            </a:xfrm>
            <a:custGeom>
              <a:avLst/>
              <a:gdLst/>
              <a:ahLst/>
              <a:cxnLst/>
              <a:rect l="l" t="t" r="r" b="b"/>
              <a:pathLst>
                <a:path w="2919269" h="918182">
                  <a:moveTo>
                    <a:pt x="61465" y="0"/>
                  </a:moveTo>
                  <a:lnTo>
                    <a:pt x="2857803" y="0"/>
                  </a:lnTo>
                  <a:cubicBezTo>
                    <a:pt x="2891749" y="0"/>
                    <a:pt x="2919269" y="27519"/>
                    <a:pt x="2919269" y="61465"/>
                  </a:cubicBezTo>
                  <a:lnTo>
                    <a:pt x="2919269" y="856716"/>
                  </a:lnTo>
                  <a:cubicBezTo>
                    <a:pt x="2919269" y="890663"/>
                    <a:pt x="2891749" y="918182"/>
                    <a:pt x="2857803" y="918182"/>
                  </a:cubicBezTo>
                  <a:lnTo>
                    <a:pt x="61465" y="918182"/>
                  </a:lnTo>
                  <a:cubicBezTo>
                    <a:pt x="27519" y="918182"/>
                    <a:pt x="0" y="890663"/>
                    <a:pt x="0" y="856716"/>
                  </a:cubicBezTo>
                  <a:lnTo>
                    <a:pt x="0" y="61465"/>
                  </a:lnTo>
                  <a:cubicBezTo>
                    <a:pt x="0" y="27519"/>
                    <a:pt x="27519" y="0"/>
                    <a:pt x="61465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2775A4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919268" cy="956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397603" y="5856275"/>
            <a:ext cx="2619666" cy="4430725"/>
          </a:xfrm>
          <a:custGeom>
            <a:avLst/>
            <a:gdLst/>
            <a:ahLst/>
            <a:cxnLst/>
            <a:rect l="l" t="t" r="r" b="b"/>
            <a:pathLst>
              <a:path w="2619666" h="4430725">
                <a:moveTo>
                  <a:pt x="0" y="0"/>
                </a:moveTo>
                <a:lnTo>
                  <a:pt x="2619665" y="0"/>
                </a:lnTo>
                <a:lnTo>
                  <a:pt x="2619665" y="4430725"/>
                </a:lnTo>
                <a:lnTo>
                  <a:pt x="0" y="4430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225350" y="5780074"/>
            <a:ext cx="9837297" cy="251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Đàm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thoại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–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trích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tìm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hiểu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nội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dung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5000" dirty="0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 smtClean="0">
                <a:solidFill>
                  <a:srgbClr val="2775A4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  <a:endParaRPr lang="en-US" sz="5000" dirty="0">
              <a:solidFill>
                <a:srgbClr val="2775A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508708" y="5856275"/>
            <a:ext cx="2619666" cy="4430725"/>
          </a:xfrm>
          <a:custGeom>
            <a:avLst/>
            <a:gdLst/>
            <a:ahLst/>
            <a:cxnLst/>
            <a:rect l="l" t="t" r="r" b="b"/>
            <a:pathLst>
              <a:path w="2619666" h="4430725">
                <a:moveTo>
                  <a:pt x="2619666" y="0"/>
                </a:moveTo>
                <a:lnTo>
                  <a:pt x="0" y="0"/>
                </a:lnTo>
                <a:lnTo>
                  <a:pt x="0" y="4430725"/>
                </a:lnTo>
                <a:lnTo>
                  <a:pt x="2619666" y="4430725"/>
                </a:lnTo>
                <a:lnTo>
                  <a:pt x="261966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489565" y="2394992"/>
            <a:ext cx="1386960" cy="1253465"/>
          </a:xfrm>
          <a:custGeom>
            <a:avLst/>
            <a:gdLst/>
            <a:ahLst/>
            <a:cxnLst/>
            <a:rect l="l" t="t" r="r" b="b"/>
            <a:pathLst>
              <a:path w="1386960" h="1253465">
                <a:moveTo>
                  <a:pt x="0" y="0"/>
                </a:moveTo>
                <a:lnTo>
                  <a:pt x="1386961" y="0"/>
                </a:lnTo>
                <a:lnTo>
                  <a:pt x="1386961" y="1253466"/>
                </a:lnTo>
                <a:lnTo>
                  <a:pt x="0" y="1253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88632" y="2676838"/>
            <a:ext cx="1459486" cy="1351849"/>
          </a:xfrm>
          <a:custGeom>
            <a:avLst/>
            <a:gdLst/>
            <a:ahLst/>
            <a:cxnLst/>
            <a:rect l="l" t="t" r="r" b="b"/>
            <a:pathLst>
              <a:path w="1459486" h="1351849">
                <a:moveTo>
                  <a:pt x="0" y="0"/>
                </a:moveTo>
                <a:lnTo>
                  <a:pt x="1459486" y="0"/>
                </a:lnTo>
                <a:lnTo>
                  <a:pt x="1459486" y="1351849"/>
                </a:lnTo>
                <a:lnTo>
                  <a:pt x="0" y="13518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4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7195" y="1812937"/>
            <a:ext cx="14233609" cy="6608322"/>
            <a:chOff x="0" y="0"/>
            <a:chExt cx="986255" cy="457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6255" cy="457894"/>
            </a:xfrm>
            <a:custGeom>
              <a:avLst/>
              <a:gdLst/>
              <a:ahLst/>
              <a:cxnLst/>
              <a:rect l="l" t="t" r="r" b="b"/>
              <a:pathLst>
                <a:path w="986255" h="457894">
                  <a:moveTo>
                    <a:pt x="783055" y="0"/>
                  </a:moveTo>
                  <a:cubicBezTo>
                    <a:pt x="895279" y="0"/>
                    <a:pt x="986255" y="102503"/>
                    <a:pt x="986255" y="228947"/>
                  </a:cubicBezTo>
                  <a:cubicBezTo>
                    <a:pt x="986255" y="355391"/>
                    <a:pt x="895279" y="457894"/>
                    <a:pt x="783055" y="457894"/>
                  </a:cubicBezTo>
                  <a:lnTo>
                    <a:pt x="203200" y="457894"/>
                  </a:lnTo>
                  <a:cubicBezTo>
                    <a:pt x="90976" y="457894"/>
                    <a:pt x="0" y="355391"/>
                    <a:pt x="0" y="228947"/>
                  </a:cubicBezTo>
                  <a:cubicBezTo>
                    <a:pt x="0" y="10250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400050" cap="sq">
              <a:solidFill>
                <a:srgbClr val="FFEDC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86255" cy="505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4307623" y="3720900"/>
            <a:ext cx="2238804" cy="2202169"/>
          </a:xfrm>
          <a:custGeom>
            <a:avLst/>
            <a:gdLst/>
            <a:ahLst/>
            <a:cxnLst/>
            <a:rect l="l" t="t" r="r" b="b"/>
            <a:pathLst>
              <a:path w="2238804" h="2202169">
                <a:moveTo>
                  <a:pt x="0" y="0"/>
                </a:moveTo>
                <a:lnTo>
                  <a:pt x="2238804" y="0"/>
                </a:lnTo>
                <a:lnTo>
                  <a:pt x="2238804" y="2202169"/>
                </a:lnTo>
                <a:lnTo>
                  <a:pt x="0" y="2202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8603" y="3902389"/>
            <a:ext cx="2482222" cy="2482222"/>
          </a:xfrm>
          <a:custGeom>
            <a:avLst/>
            <a:gdLst/>
            <a:ahLst/>
            <a:cxnLst/>
            <a:rect l="l" t="t" r="r" b="b"/>
            <a:pathLst>
              <a:path w="2482222" h="2482222">
                <a:moveTo>
                  <a:pt x="0" y="0"/>
                </a:moveTo>
                <a:lnTo>
                  <a:pt x="2482222" y="0"/>
                </a:lnTo>
                <a:lnTo>
                  <a:pt x="2482222" y="2482222"/>
                </a:lnTo>
                <a:lnTo>
                  <a:pt x="0" y="2482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33857" y="-140182"/>
            <a:ext cx="3721369" cy="2837228"/>
          </a:xfrm>
          <a:custGeom>
            <a:avLst/>
            <a:gdLst/>
            <a:ahLst/>
            <a:cxnLst/>
            <a:rect l="l" t="t" r="r" b="b"/>
            <a:pathLst>
              <a:path w="3721369" h="2837228">
                <a:moveTo>
                  <a:pt x="0" y="0"/>
                </a:moveTo>
                <a:lnTo>
                  <a:pt x="3721369" y="0"/>
                </a:lnTo>
                <a:lnTo>
                  <a:pt x="3721369" y="2837227"/>
                </a:lnTo>
                <a:lnTo>
                  <a:pt x="0" y="28372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332613" b="-467424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685743" y="-140182"/>
            <a:ext cx="3721369" cy="2837228"/>
          </a:xfrm>
          <a:custGeom>
            <a:avLst/>
            <a:gdLst/>
            <a:ahLst/>
            <a:cxnLst/>
            <a:rect l="l" t="t" r="r" b="b"/>
            <a:pathLst>
              <a:path w="3721369" h="2837228">
                <a:moveTo>
                  <a:pt x="3721369" y="0"/>
                </a:moveTo>
                <a:lnTo>
                  <a:pt x="0" y="0"/>
                </a:lnTo>
                <a:lnTo>
                  <a:pt x="0" y="2837227"/>
                </a:lnTo>
                <a:lnTo>
                  <a:pt x="3721369" y="2837227"/>
                </a:lnTo>
                <a:lnTo>
                  <a:pt x="3721369" y="0"/>
                </a:lnTo>
                <a:close/>
              </a:path>
            </a:pathLst>
          </a:custGeom>
          <a:blipFill>
            <a:blip r:embed="rId8"/>
            <a:stretch>
              <a:fillRect r="-332613" b="-46742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33857" y="7821681"/>
            <a:ext cx="2871808" cy="2465319"/>
          </a:xfrm>
          <a:custGeom>
            <a:avLst/>
            <a:gdLst/>
            <a:ahLst/>
            <a:cxnLst/>
            <a:rect l="l" t="t" r="r" b="b"/>
            <a:pathLst>
              <a:path w="2871808" h="2465319">
                <a:moveTo>
                  <a:pt x="0" y="0"/>
                </a:moveTo>
                <a:lnTo>
                  <a:pt x="2871808" y="0"/>
                </a:lnTo>
                <a:lnTo>
                  <a:pt x="2871808" y="2465319"/>
                </a:lnTo>
                <a:lnTo>
                  <a:pt x="0" y="24653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34562" r="-273052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416192" y="7821681"/>
            <a:ext cx="2871808" cy="2465319"/>
          </a:xfrm>
          <a:custGeom>
            <a:avLst/>
            <a:gdLst/>
            <a:ahLst/>
            <a:cxnLst/>
            <a:rect l="l" t="t" r="r" b="b"/>
            <a:pathLst>
              <a:path w="2871808" h="2465319">
                <a:moveTo>
                  <a:pt x="2871808" y="0"/>
                </a:moveTo>
                <a:lnTo>
                  <a:pt x="0" y="0"/>
                </a:lnTo>
                <a:lnTo>
                  <a:pt x="0" y="2465319"/>
                </a:lnTo>
                <a:lnTo>
                  <a:pt x="2871808" y="2465319"/>
                </a:lnTo>
                <a:lnTo>
                  <a:pt x="2871808" y="0"/>
                </a:lnTo>
                <a:close/>
              </a:path>
            </a:pathLst>
          </a:custGeom>
          <a:blipFill>
            <a:blip r:embed="rId9"/>
            <a:stretch>
              <a:fillRect t="-334562" r="-27305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7512" y="1726351"/>
            <a:ext cx="2389983" cy="1994550"/>
          </a:xfrm>
          <a:custGeom>
            <a:avLst/>
            <a:gdLst/>
            <a:ahLst/>
            <a:cxnLst/>
            <a:rect l="l" t="t" r="r" b="b"/>
            <a:pathLst>
              <a:path w="2389983" h="1994550">
                <a:moveTo>
                  <a:pt x="0" y="0"/>
                </a:moveTo>
                <a:lnTo>
                  <a:pt x="2389983" y="0"/>
                </a:lnTo>
                <a:lnTo>
                  <a:pt x="2389983" y="1994549"/>
                </a:lnTo>
                <a:lnTo>
                  <a:pt x="0" y="1994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43285" y="1353347"/>
            <a:ext cx="1464670" cy="2667445"/>
          </a:xfrm>
          <a:custGeom>
            <a:avLst/>
            <a:gdLst/>
            <a:ahLst/>
            <a:cxnLst/>
            <a:rect l="l" t="t" r="r" b="b"/>
            <a:pathLst>
              <a:path w="1464670" h="2667445">
                <a:moveTo>
                  <a:pt x="0" y="0"/>
                </a:moveTo>
                <a:lnTo>
                  <a:pt x="1464670" y="0"/>
                </a:lnTo>
                <a:lnTo>
                  <a:pt x="1464670" y="2667445"/>
                </a:lnTo>
                <a:lnTo>
                  <a:pt x="0" y="26674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44779" y="6590780"/>
            <a:ext cx="1964970" cy="2039120"/>
          </a:xfrm>
          <a:custGeom>
            <a:avLst/>
            <a:gdLst/>
            <a:ahLst/>
            <a:cxnLst/>
            <a:rect l="l" t="t" r="r" b="b"/>
            <a:pathLst>
              <a:path w="1964970" h="2039120">
                <a:moveTo>
                  <a:pt x="0" y="0"/>
                </a:moveTo>
                <a:lnTo>
                  <a:pt x="1964970" y="0"/>
                </a:lnTo>
                <a:lnTo>
                  <a:pt x="1964970" y="2039120"/>
                </a:lnTo>
                <a:lnTo>
                  <a:pt x="0" y="20391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587512" y="6809551"/>
            <a:ext cx="1854233" cy="1854233"/>
          </a:xfrm>
          <a:custGeom>
            <a:avLst/>
            <a:gdLst/>
            <a:ahLst/>
            <a:cxnLst/>
            <a:rect l="l" t="t" r="r" b="b"/>
            <a:pathLst>
              <a:path w="1854233" h="1854233">
                <a:moveTo>
                  <a:pt x="0" y="0"/>
                </a:moveTo>
                <a:lnTo>
                  <a:pt x="1854233" y="0"/>
                </a:lnTo>
                <a:lnTo>
                  <a:pt x="1854233" y="1854233"/>
                </a:lnTo>
                <a:lnTo>
                  <a:pt x="0" y="18542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76960" y="4619986"/>
            <a:ext cx="10230663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Paytone One"/>
                <a:ea typeface="Paytone One"/>
                <a:cs typeface="Paytone One"/>
                <a:sym typeface="Paytone One"/>
              </a:rPr>
              <a:t>ĐỒNG DAO: </a:t>
            </a:r>
          </a:p>
          <a:p>
            <a:pPr marL="0" marR="0" lvl="0" indent="0" algn="ctr" defTabSz="914400" rtl="0" eaLnBrk="1" fontAlgn="auto" latinLnBrk="0" hangingPunct="1">
              <a:lnSpc>
                <a:spcPts val="10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5E17EB"/>
                </a:solidFill>
                <a:effectLst/>
                <a:uLnTx/>
                <a:uFillTx/>
                <a:latin typeface="Paytone One"/>
                <a:ea typeface="Paytone One"/>
                <a:cs typeface="Paytone One"/>
                <a:sym typeface="Paytone One"/>
              </a:rPr>
              <a:t>HẠT MƯA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096942" y="3176881"/>
            <a:ext cx="679456" cy="843911"/>
          </a:xfrm>
          <a:custGeom>
            <a:avLst/>
            <a:gdLst/>
            <a:ahLst/>
            <a:cxnLst/>
            <a:rect l="l" t="t" r="r" b="b"/>
            <a:pathLst>
              <a:path w="679456" h="843911">
                <a:moveTo>
                  <a:pt x="0" y="0"/>
                </a:moveTo>
                <a:lnTo>
                  <a:pt x="679456" y="0"/>
                </a:lnTo>
                <a:lnTo>
                  <a:pt x="679456" y="843911"/>
                </a:lnTo>
                <a:lnTo>
                  <a:pt x="0" y="843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9147" y="6809551"/>
            <a:ext cx="679456" cy="843911"/>
          </a:xfrm>
          <a:custGeom>
            <a:avLst/>
            <a:gdLst/>
            <a:ahLst/>
            <a:cxnLst/>
            <a:rect l="l" t="t" r="r" b="b"/>
            <a:pathLst>
              <a:path w="679456" h="843911">
                <a:moveTo>
                  <a:pt x="0" y="0"/>
                </a:moveTo>
                <a:lnTo>
                  <a:pt x="679456" y="0"/>
                </a:lnTo>
                <a:lnTo>
                  <a:pt x="679456" y="843911"/>
                </a:lnTo>
                <a:lnTo>
                  <a:pt x="0" y="843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8" name="nhac dọc đồng d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 flipV="1">
            <a:off x="16605177" y="8624014"/>
            <a:ext cx="1662986" cy="16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</Words>
  <Application>Microsoft Office PowerPoint</Application>
  <PresentationFormat>Custom</PresentationFormat>
  <Paragraphs>11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Bungee</vt:lpstr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làm quen văn học</dc:title>
  <cp:lastModifiedBy>A</cp:lastModifiedBy>
  <cp:revision>7</cp:revision>
  <dcterms:created xsi:type="dcterms:W3CDTF">2006-08-16T00:00:00Z</dcterms:created>
  <dcterms:modified xsi:type="dcterms:W3CDTF">2026-04-10T03:59:11Z</dcterms:modified>
  <dc:identifier>DAHDiFkg_uo</dc:identifier>
</cp:coreProperties>
</file>