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microsoft.com/office/2007/relationships/media" Target="../media/media1.m4a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microsoft.com/office/2007/relationships/hdphoto" Target="../media/hdphoto7.wdp"/><Relationship Id="rId12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Thời 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gian: 25-30 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phút</a:t>
            </a:r>
            <a:r>
              <a:rPr lang="vi-VN" altLang="en-US" sz="1800">
                <a:latin typeface=".VnAvant" panose="020B7200000000000000" pitchFamily="34" charset="0"/>
              </a:rPr>
              <a:t> 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01261"/>
              </p:ext>
            </p:extLst>
          </p:nvPr>
        </p:nvGraphicFramePr>
        <p:xfrm>
          <a:off x="3655142" y="430213"/>
          <a:ext cx="5915025" cy="478240"/>
        </p:xfrm>
        <a:graphic>
          <a:graphicData uri="http://schemas.openxmlformats.org/drawingml/2006/table">
            <a:tbl>
              <a:tblPr/>
              <a:tblGrid>
                <a:gridCol w="5915025">
                  <a:extLst>
                    <a:ext uri="{9D8B030D-6E8A-4147-A177-3AD203B41FA5}">
                      <a16:colId xmlns:a16="http://schemas.microsoft.com/office/drawing/2014/main" val="1694524707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UBND PHƯỜNG</a:t>
                      </a:r>
                      <a:r>
                        <a:rPr lang="en-US" sz="1400" b="1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PHÚC LỢI</a:t>
                      </a:r>
                    </a:p>
                    <a:p>
                      <a:pPr algn="ctr"/>
                      <a:r>
                        <a:rPr lang="vi-VN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51435" marR="51435" marT="25760" marB="2576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08361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Đúng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lúc ấy, có một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nàng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tiên bay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qua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nghe được câu chuyện của những bông hoa hồng. Nàng thầm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nghĩ: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“Mình sẽ giúp các bạn hoa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965" y="997067"/>
            <a:ext cx="718673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Sù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tÝch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hoa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hång</a:t>
            </a:r>
            <a:endParaRPr lang="en-US" sz="11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lang="en-US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153</Words>
  <Application>Microsoft Office PowerPoint</Application>
  <PresentationFormat>Widescreen</PresentationFormat>
  <Paragraphs>29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.VnCommercial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41</cp:revision>
  <dcterms:created xsi:type="dcterms:W3CDTF">2021-02-17T15:02:37Z</dcterms:created>
  <dcterms:modified xsi:type="dcterms:W3CDTF">2026-04-10T03:33:30Z</dcterms:modified>
</cp:coreProperties>
</file>