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Đi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trong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đường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ngoằn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nghèo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D3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6325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Đi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ngoằn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nghèo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69</Words>
  <Application>Microsoft Office PowerPoint</Application>
  <PresentationFormat>On-screen Show (4:3)</PresentationFormat>
  <Paragraphs>13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1_Office Theme</vt:lpstr>
      <vt:lpstr>2_Office Theme</vt:lpstr>
      <vt:lpstr>UBND PHƯỜNG PHÚC LỢI  TRƯỜNG MẦM NON HOA SỮA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Admin</cp:lastModifiedBy>
  <cp:revision>26</cp:revision>
  <dcterms:created xsi:type="dcterms:W3CDTF">2019-01-10T03:43:25Z</dcterms:created>
  <dcterms:modified xsi:type="dcterms:W3CDTF">2026-03-07T15:42:02Z</dcterms:modified>
</cp:coreProperties>
</file>