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60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8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540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485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90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07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1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0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14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6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51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038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711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2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261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9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887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41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065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60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7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763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26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323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PHƯỜNG PHÚC LỢI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42455" y="2209800"/>
            <a:ext cx="9525000" cy="6248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srgbClr val="0000FF"/>
                </a:solidFill>
              </a:rPr>
              <a:t>     GIÁO ÁN PHÁT TRIỂN </a:t>
            </a:r>
            <a:r>
              <a:rPr lang="en-US" sz="3600" b="1" dirty="0" smtClean="0">
                <a:solidFill>
                  <a:srgbClr val="0000FF"/>
                </a:solidFill>
              </a:rPr>
              <a:t>THỂ CHẤT   </a:t>
            </a:r>
            <a:endParaRPr lang="en-US" sz="5400" b="1" spc="300" dirty="0">
              <a:ln w="11430" cmpd="sng">
                <a:solidFill>
                  <a:srgbClr val="4F81BD">
                    <a:tint val="10000"/>
                  </a:srgbClr>
                </a:solidFill>
                <a:prstDash val="solid"/>
                <a:miter lim="800000"/>
              </a:ln>
              <a:gradFill>
                <a:gsLst>
                  <a:gs pos="10000">
                    <a:srgbClr val="4F81BD">
                      <a:tint val="83000"/>
                      <a:shade val="100000"/>
                      <a:satMod val="200000"/>
                    </a:srgbClr>
                  </a:gs>
                  <a:gs pos="75000">
                    <a:srgbClr val="4F81BD">
                      <a:tint val="100000"/>
                      <a:shade val="50000"/>
                      <a:satMod val="150000"/>
                    </a:srgbClr>
                  </a:gs>
                </a:gsLst>
                <a:lin ang="5400000"/>
              </a:gradFill>
              <a:effectLst>
                <a:glow rad="45500">
                  <a:srgbClr val="4F81BD">
                    <a:satMod val="220000"/>
                    <a:alpha val="35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2590800"/>
            <a:ext cx="891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</a:rPr>
              <a:t> </a:t>
            </a:r>
            <a:r>
              <a:rPr lang="en-US" sz="4800" dirty="0" smtClean="0">
                <a:solidFill>
                  <a:prstClr val="black"/>
                </a:solidFill>
              </a:rPr>
              <a:t>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tài</a:t>
            </a:r>
            <a:r>
              <a:rPr lang="en-US" sz="3200" b="1" dirty="0" smtClean="0">
                <a:solidFill>
                  <a:srgbClr val="006600"/>
                </a:solidFill>
              </a:rPr>
              <a:t> :  - VĐCB : </a:t>
            </a:r>
            <a:r>
              <a:rPr lang="en-US" sz="3200" b="1" dirty="0" err="1" smtClean="0">
                <a:solidFill>
                  <a:srgbClr val="006600"/>
                </a:solidFill>
              </a:rPr>
              <a:t>Nén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bóng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vào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smtClean="0">
                <a:solidFill>
                  <a:srgbClr val="006600"/>
                </a:solidFill>
              </a:rPr>
              <a:t>đích</a:t>
            </a:r>
            <a:r>
              <a:rPr lang="en-US" sz="3200" b="1" smtClean="0">
                <a:solidFill>
                  <a:srgbClr val="006600"/>
                </a:solidFill>
              </a:rPr>
              <a:t> 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r>
              <a:rPr lang="en-US" sz="3200" b="1" dirty="0" smtClean="0">
                <a:solidFill>
                  <a:srgbClr val="006600"/>
                </a:solidFill>
              </a:rPr>
              <a:t>  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Lứa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D3 </a:t>
            </a:r>
            <a:r>
              <a:rPr lang="en-US" sz="3200" b="1" dirty="0">
                <a:solidFill>
                  <a:srgbClr val="006600"/>
                </a:solidFill>
              </a:rPr>
              <a:t>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US" sz="28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                 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3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1đoàn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tàu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" name="DoanTauNhoXiu-V.A-261618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434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BTPTC: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trống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ConGaTrong-NgocVan-TrungDuc_4bkd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2057400" y="184418"/>
            <a:ext cx="49357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          </a:t>
            </a:r>
            <a:r>
              <a:rPr lang="en-US" sz="4000" dirty="0" smtClean="0">
                <a:solidFill>
                  <a:srgbClr val="0070C0"/>
                </a:solidFill>
              </a:rPr>
              <a:t>VĐCB : </a:t>
            </a:r>
          </a:p>
          <a:p>
            <a:r>
              <a:rPr lang="en-US" sz="4000" dirty="0" err="1" smtClean="0">
                <a:solidFill>
                  <a:srgbClr val="0070C0"/>
                </a:solidFill>
              </a:rPr>
              <a:t>Đá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bóng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về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phía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8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</p:spPr>
      </p:pic>
      <p:sp>
        <p:nvSpPr>
          <p:cNvPr id="5" name="TextBox 4"/>
          <p:cNvSpPr txBox="1"/>
          <p:nvPr/>
        </p:nvSpPr>
        <p:spPr>
          <a:xfrm>
            <a:off x="3657600" y="1600200"/>
            <a:ext cx="2527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3. </a:t>
            </a:r>
            <a:r>
              <a:rPr lang="en-US" sz="4000" dirty="0" err="1" smtClean="0">
                <a:solidFill>
                  <a:srgbClr val="FF0000"/>
                </a:solidFill>
              </a:rPr>
              <a:t>Kết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thúc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5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68</Words>
  <Application>Microsoft Office PowerPoint</Application>
  <PresentationFormat>On-screen Show (4:3)</PresentationFormat>
  <Paragraphs>13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1_Office Theme</vt:lpstr>
      <vt:lpstr>2_Office Theme</vt:lpstr>
      <vt:lpstr>UBND PHƯỜNG PHÚC LỢI TRƯỜNG MẦM NON HOA SỮA       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 TRƯỜNG MẦM NON HOA SỮA                 </dc:title>
  <dc:creator>Lop D1</dc:creator>
  <cp:lastModifiedBy>Admin</cp:lastModifiedBy>
  <cp:revision>26</cp:revision>
  <dcterms:created xsi:type="dcterms:W3CDTF">2019-01-10T03:43:25Z</dcterms:created>
  <dcterms:modified xsi:type="dcterms:W3CDTF">2026-03-07T15:44:54Z</dcterms:modified>
</cp:coreProperties>
</file>