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8" r:id="rId5"/>
    <p:sldId id="258" r:id="rId6"/>
    <p:sldId id="266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EB0"/>
    <a:srgbClr val="AB37B7"/>
    <a:srgbClr val="C52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6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E64-79BD-427C-86B6-5789855AD98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04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TRƯỜNG </a:t>
            </a: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MẦM </a:t>
            </a:r>
            <a:r>
              <a:rPr lang="en-US" sz="24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NON </a:t>
            </a:r>
            <a:r>
              <a:rPr lang="en-US" sz="2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HOA SỮA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87829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0">
                <a:solidFill>
                  <a:srgbClr val="002060"/>
                </a:solidFill>
                <a:latin typeface="Times New Roman"/>
                <a:cs typeface="Arial" charset="0"/>
              </a:rPr>
              <a:t>Giáo dục âm nhạc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480619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Bản th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GDÂN: Dạy hát: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( 24- 36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0884" y="2630507"/>
            <a:ext cx="794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1.Ổn định tổ chức gây hứng thú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* Trò chuyện về một số phương tiện bé đến trường </a:t>
            </a:r>
          </a:p>
        </p:txBody>
      </p:sp>
    </p:spTree>
    <p:extLst>
      <p:ext uri="{BB962C8B-B14F-4D97-AF65-F5344CB8AC3E}">
        <p14:creationId xmlns:p14="http://schemas.microsoft.com/office/powerpoint/2010/main" val="42671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xresde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57200"/>
            <a:ext cx="3657600" cy="26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\Documents\GIAO AN 15-16\PTGT\1388974308_sau-lung-ba1399257253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97" y="443861"/>
            <a:ext cx="3657600" cy="28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CHINH\PHUONG TIEN GIAO THONG\18210169-ta-c-gia--ca-a-ma-t-ca-ga-i-va-ma-t-ca-u-ba-nga-i-trong-ma-t-chia-c-xe-ma-u-a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3541"/>
            <a:ext cx="3657600" cy="2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ac-nguyen-tac-vang-de-lai-xe-may-an-toan-9124-1402041561-539174d98db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552651"/>
            <a:ext cx="3657600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037308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Phương pháp, hình thức tổ chức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* HĐ1: Dạy hát</a:t>
            </a:r>
          </a:p>
        </p:txBody>
      </p:sp>
    </p:spTree>
    <p:extLst>
      <p:ext uri="{BB962C8B-B14F-4D97-AF65-F5344CB8AC3E}">
        <p14:creationId xmlns:p14="http://schemas.microsoft.com/office/powerpoint/2010/main" val="1984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G MAT TR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7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INH TRANG TRI T HA\HINH TRANG TRI CHU DE DV\O TO 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0005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RT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>
            <a:fillRect/>
          </a:stretch>
        </p:blipFill>
        <p:spPr bwMode="auto">
          <a:xfrm>
            <a:off x="6588125" y="2565400"/>
            <a:ext cx="255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995" y="0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33CC"/>
                </a:solidFill>
                <a:latin typeface="Times New Roman" pitchFamily="18" charset="0"/>
                <a:cs typeface="Arial" charset="0"/>
              </a:rPr>
              <a:t>Em tập lái ô tô</a:t>
            </a:r>
          </a:p>
        </p:txBody>
      </p:sp>
      <p:pic>
        <p:nvPicPr>
          <p:cNvPr id="7" name="Em Tập Lái Ô Tô Beat - Nhạc Thiếu Nhi Không Lời - 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623416"/>
            <a:ext cx="2200931" cy="12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90600" y="165928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en-US" sz="3200" b="1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Phần 3.Trò chơi: “Hãy bắt chước”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  <a:p>
            <a:pPr lvl="0">
              <a:tabLst>
                <a:tab pos="2447925" algn="l"/>
              </a:tabLst>
            </a:pPr>
            <a:r>
              <a:rPr lang="en-US" sz="320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- Cách chơi: Cô cho trẻ đi lung tung trong lớp khi cô nói phương tiện giao thông nào trẻ làm tiếng kêu của phương tiện giao thông đấy.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125</Words>
  <Application>Microsoft Office PowerPoint</Application>
  <PresentationFormat>On-screen Show (4:3)</PresentationFormat>
  <Paragraphs>13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2020-04-02T08:29:12Z</dcterms:created>
  <dcterms:modified xsi:type="dcterms:W3CDTF">2026-03-07T15:39:25Z</dcterms:modified>
</cp:coreProperties>
</file>