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3BFB84-CFEA-42F3-B9D5-18C0C73A67BE}">
          <p14:sldIdLst>
            <p14:sldId id="256"/>
            <p14:sldId id="260"/>
            <p14:sldId id="262"/>
            <p14:sldId id="263"/>
            <p14:sldId id="267"/>
            <p14:sldId id="268"/>
          </p14:sldIdLst>
        </p14:section>
        <p14:section name="Untitled Section" id="{5B8F1539-908F-4FED-8FD2-525D96636E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ÂM NHẠC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hát: Cháu đi mẫu giáo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Tai ai tinh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24-36 tháng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Thơi gian: 12-15 phút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vi-VN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vi-VN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7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vi-VN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828800"/>
            <a:ext cx="75438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066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4400" b="1" i="1" dirty="0" smtClean="0">
                <a:solidFill>
                  <a:srgbClr val="FF0000"/>
                </a:solidFill>
                <a:latin typeface="+mj-lt"/>
              </a:rPr>
              <a:t>Dạy</a:t>
            </a:r>
            <a:r>
              <a:rPr lang="en-US" sz="44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+mj-lt"/>
              </a:rPr>
              <a:t>hát: “ Cháu đi mẫu giáo ”.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vi-VN" sz="3800" b="1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Cô giới thiệu</a:t>
            </a:r>
            <a:r>
              <a:rPr lang="vi-VN" sz="380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:</a:t>
            </a:r>
            <a:br>
              <a:rPr lang="vi-VN" sz="380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</a:br>
            <a:r>
              <a:rPr lang="vi-VN" sz="3800" b="1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-Tên bài hát</a:t>
            </a:r>
            <a:br>
              <a:rPr lang="vi-VN" sz="3800" b="1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</a:br>
            <a:r>
              <a:rPr lang="vi-VN" sz="3800" b="1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 - Tên tác giả</a:t>
            </a:r>
            <a:br>
              <a:rPr lang="vi-VN" sz="3800" b="1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</a:b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lần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có nhạc đệm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hauDiMauGiao-V.A-26214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104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352800"/>
          </a:xfrm>
        </p:spPr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C00000"/>
                </a:solidFill>
              </a:rPr>
              <a:t>Cô hát lần 2( có nhạc)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ChauDiMauGiao-V.A-26214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4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4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dirty="0" smtClean="0">
                <a:solidFill>
                  <a:srgbClr val="00B050"/>
                </a:solidFill>
              </a:rPr>
              <a:t>Cô đàm thoại với trẻ về nội dung bài hát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vi-VN" sz="5400" dirty="0" smtClean="0">
              <a:latin typeface="+mj-lt"/>
            </a:endParaRPr>
          </a:p>
          <a:p>
            <a:pPr marL="0" indent="0" algn="ctr">
              <a:buNone/>
            </a:pPr>
            <a:r>
              <a:rPr lang="vi-VN" sz="5400" dirty="0" smtClean="0">
                <a:solidFill>
                  <a:srgbClr val="FF0000"/>
                </a:solidFill>
                <a:latin typeface="+mj-lt"/>
              </a:rPr>
              <a:t>Cô nhận xét giờ học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7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81</Words>
  <Application>Microsoft Office PowerPoint</Application>
  <PresentationFormat>On-screen Show (4:3)</PresentationFormat>
  <Paragraphs>19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UBND PHƯỜNG PHÚC LỢI TRƯỜNG MẦM NON HOA SỮA</vt:lpstr>
      <vt:lpstr>PowerPoint Presentation</vt:lpstr>
      <vt:lpstr>Cô hát lần 2( có nhạc)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DỤC- ĐÀO TẠO QUẬN LONG BIÊN TRƯỜNG MẦM NON GIA THƯỢNG</dc:title>
  <dc:creator>Administrator</dc:creator>
  <cp:lastModifiedBy>Admin</cp:lastModifiedBy>
  <cp:revision>18</cp:revision>
  <dcterms:created xsi:type="dcterms:W3CDTF">2006-08-16T00:00:00Z</dcterms:created>
  <dcterms:modified xsi:type="dcterms:W3CDTF">2026-03-08T04:38:13Z</dcterms:modified>
</cp:coreProperties>
</file>