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0" r:id="rId2"/>
  </p:sldMasterIdLst>
  <p:sldIdLst>
    <p:sldId id="257" r:id="rId3"/>
    <p:sldId id="259" r:id="rId4"/>
    <p:sldId id="260" r:id="rId5"/>
    <p:sldId id="263" r:id="rId6"/>
    <p:sldId id="268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57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72"/>
      </p:cViewPr>
      <p:guideLst>
        <p:guide orient="horz" pos="2157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ableStyles" Target="tableStyles.xml"/><Relationship Id="rId5" Type="http://schemas.openxmlformats.org/officeDocument/2006/relationships/slide" Target="slides/slide3.xml"/><Relationship Id="rId10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5D90B5-F633-4F5C-9E8A-4D0482A4865C}" type="datetimeFigureOut">
              <a:rPr lang="en-US" smtClean="0"/>
              <a:t>3/8/2026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F0759-5956-4D5D-8686-AB2E58DC2C9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5D90B5-F633-4F5C-9E8A-4D0482A4865C}" type="datetimeFigureOut">
              <a:rPr lang="en-US" smtClean="0"/>
              <a:t>3/8/2026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F0759-5956-4D5D-8686-AB2E58DC2C9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5D90B5-F633-4F5C-9E8A-4D0482A4865C}" type="datetimeFigureOut">
              <a:rPr lang="en-US" smtClean="0"/>
              <a:t>3/8/2026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F0759-5956-4D5D-8686-AB2E58DC2C9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6A0283-2182-40A3-8EC4-3416DDADE71D}" type="slidenum">
              <a:rPr lang="en-US" altLang="en-US">
                <a:solidFill>
                  <a:srgbClr val="000000"/>
                </a:solidFill>
              </a:r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62D3A3-6231-4F93-B997-35BCC3D7B4AA}" type="slidenum">
              <a:rPr lang="en-US" altLang="en-US">
                <a:solidFill>
                  <a:srgbClr val="000000"/>
                </a:solidFill>
              </a:r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435" y="4406901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435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23CB72-2B85-4B62-BE2B-5624273A0CB6}" type="slidenum">
              <a:rPr lang="en-US" altLang="en-US">
                <a:solidFill>
                  <a:srgbClr val="000000"/>
                </a:solidFill>
              </a:r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44462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2338" y="1600201"/>
            <a:ext cx="4044462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689BE0-8FFC-4620-87F3-FBD866438F0E}" type="slidenum">
              <a:rPr lang="en-US" altLang="en-US">
                <a:solidFill>
                  <a:srgbClr val="000000"/>
                </a:solidFill>
              </a:r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066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066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270" y="1535113"/>
            <a:ext cx="4041531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270" y="2174875"/>
            <a:ext cx="4041531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3B6EC8-43EC-4661-99A6-894C780BA1D7}" type="slidenum">
              <a:rPr lang="en-US" altLang="en-US">
                <a:solidFill>
                  <a:srgbClr val="000000"/>
                </a:solidFill>
              </a:r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7F702B-CCA1-4B8C-ACFD-09B2BEAC1F14}" type="slidenum">
              <a:rPr lang="en-US" altLang="en-US">
                <a:solidFill>
                  <a:srgbClr val="000000"/>
                </a:solidFill>
              </a:r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515324-FFF7-428F-A520-784514EDAE1E}" type="slidenum">
              <a:rPr lang="en-US" altLang="en-US">
                <a:solidFill>
                  <a:srgbClr val="000000"/>
                </a:solidFill>
              </a:r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435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538" y="273051"/>
            <a:ext cx="5111262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1"/>
            <a:ext cx="3008435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675A14-E634-4E35-A495-9F2E78396B96}" type="slidenum">
              <a:rPr lang="en-US" altLang="en-US">
                <a:solidFill>
                  <a:srgbClr val="000000"/>
                </a:solidFill>
              </a:r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5D90B5-F633-4F5C-9E8A-4D0482A4865C}" type="datetimeFigureOut">
              <a:rPr lang="en-US" smtClean="0"/>
              <a:t>3/8/2026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F0759-5956-4D5D-8686-AB2E58DC2C9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166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166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166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2C80B9-CB50-4F1F-8A8F-ED7732A62CAC}" type="slidenum">
              <a:rPr lang="en-US" altLang="en-US">
                <a:solidFill>
                  <a:srgbClr val="000000"/>
                </a:solidFill>
              </a:r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C1D4D4-5D3D-4CF5-BF31-BA3F3FA95064}" type="slidenum">
              <a:rPr lang="en-US" altLang="en-US">
                <a:solidFill>
                  <a:srgbClr val="000000"/>
                </a:solidFill>
              </a:r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31523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DCA836-23B9-4995-AEC0-3F8C913C8529}" type="slidenum">
              <a:rPr lang="en-US" altLang="en-US">
                <a:solidFill>
                  <a:srgbClr val="000000"/>
                </a:solidFill>
              </a:r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5D90B5-F633-4F5C-9E8A-4D0482A4865C}" type="datetimeFigureOut">
              <a:rPr lang="en-US" smtClean="0"/>
              <a:t>3/8/2026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F0759-5956-4D5D-8686-AB2E58DC2C9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5D90B5-F633-4F5C-9E8A-4D0482A4865C}" type="datetimeFigureOut">
              <a:rPr lang="en-US" smtClean="0"/>
              <a:t>3/8/2026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F0759-5956-4D5D-8686-AB2E58DC2C9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5D90B5-F633-4F5C-9E8A-4D0482A4865C}" type="datetimeFigureOut">
              <a:rPr lang="en-US" smtClean="0"/>
              <a:t>3/8/2026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F0759-5956-4D5D-8686-AB2E58DC2C9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5D90B5-F633-4F5C-9E8A-4D0482A4865C}" type="datetimeFigureOut">
              <a:rPr lang="en-US" smtClean="0"/>
              <a:t>3/8/2026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F0759-5956-4D5D-8686-AB2E58DC2C9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5D90B5-F633-4F5C-9E8A-4D0482A4865C}" type="datetimeFigureOut">
              <a:rPr lang="en-US" smtClean="0"/>
              <a:t>3/8/2026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F0759-5956-4D5D-8686-AB2E58DC2C9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5D90B5-F633-4F5C-9E8A-4D0482A4865C}" type="datetimeFigureOut">
              <a:rPr lang="en-US" smtClean="0"/>
              <a:t>3/8/2026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F0759-5956-4D5D-8686-AB2E58DC2C9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5D90B5-F633-4F5C-9E8A-4D0482A4865C}" type="datetimeFigureOut">
              <a:rPr lang="en-US" smtClean="0"/>
              <a:t>3/8/2026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F0759-5956-4D5D-8686-AB2E58DC2C9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5D90B5-F633-4F5C-9E8A-4D0482A4865C}" type="datetimeFigureOut">
              <a:rPr lang="en-US" smtClean="0"/>
              <a:t>3/8/2026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9F0759-5956-4D5D-8686-AB2E58DC2C97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1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l" eaLnBrk="1" hangingPunct="1">
              <a:defRPr sz="1400" b="0">
                <a:solidFill>
                  <a:schemeClr val="tx1"/>
                </a:solidFill>
                <a:latin typeface="+mn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ctr" eaLnBrk="1" hangingPunct="1">
              <a:defRPr sz="1400" b="0">
                <a:solidFill>
                  <a:schemeClr val="tx1"/>
                </a:solidFill>
                <a:latin typeface="+mn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r" eaLnBrk="1" hangingPunct="1">
              <a:defRPr sz="1400" b="0"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099BD04-8735-4007-9AB2-31A0BA7E9B19}" type="slidenum">
              <a:rPr lang="en-US" altLang="en-US">
                <a:solidFill>
                  <a:srgbClr val="000000"/>
                </a:solidFill>
              </a:r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slideLayout" Target="../slideLayouts/slideLayout13.xml"/><Relationship Id="rId7" Type="http://schemas.openxmlformats.org/officeDocument/2006/relationships/image" Target="../media/image9.GIF"/><Relationship Id="rId2" Type="http://schemas.openxmlformats.org/officeDocument/2006/relationships/audio" Target="file:///D:\nhac%202\t&#259;ng%20v&#226;n\Ga-Gay-Vang-Day-Ban-Oi.mp3" TargetMode="External"/><Relationship Id="rId1" Type="http://schemas.microsoft.com/office/2007/relationships/media" Target="file:///D:\nhac%202\t&#259;ng%20v&#226;n\Ga-Gay-Vang-Day-Ban-Oi.mp3" TargetMode="External"/><Relationship Id="rId6" Type="http://schemas.openxmlformats.org/officeDocument/2006/relationships/image" Target="../media/image8.GIF"/><Relationship Id="rId5" Type="http://schemas.openxmlformats.org/officeDocument/2006/relationships/image" Target="../media/image7.GIF"/><Relationship Id="rId4" Type="http://schemas.openxmlformats.org/officeDocument/2006/relationships/image" Target="../media/image6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8" descr="Phông nền hoa hướng dương đẹp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478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259773" y="292100"/>
            <a:ext cx="8763000" cy="175323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en-US" sz="3600" b="1" dirty="0">
                <a:solidFill>
                  <a:schemeClr val="accent1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UBND </a:t>
            </a:r>
            <a:r>
              <a:rPr lang="en-US" sz="3600" b="1" dirty="0" smtClean="0">
                <a:solidFill>
                  <a:schemeClr val="accent1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PHƯỜNG PHÚC LỢI</a:t>
            </a:r>
            <a:endParaRPr lang="en-US" sz="3600" b="1" dirty="0">
              <a:solidFill>
                <a:schemeClr val="accent1">
                  <a:lumMod val="1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>
              <a:defRPr/>
            </a:pPr>
            <a:r>
              <a:rPr lang="en-US" sz="3600" b="1" dirty="0">
                <a:solidFill>
                  <a:schemeClr val="accent1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 </a:t>
            </a:r>
            <a:r>
              <a:rPr lang="en-US" sz="3600" b="1" dirty="0" err="1">
                <a:solidFill>
                  <a:schemeClr val="accent1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mầm</a:t>
            </a:r>
            <a:r>
              <a:rPr lang="en-US" sz="3600" b="1" dirty="0">
                <a:solidFill>
                  <a:schemeClr val="accent1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smtClean="0">
                <a:solidFill>
                  <a:schemeClr val="accent1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non </a:t>
            </a:r>
            <a:r>
              <a:rPr lang="en-US" sz="3600" b="1" dirty="0" err="1" smtClean="0">
                <a:solidFill>
                  <a:schemeClr val="accent1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Hoa</a:t>
            </a:r>
            <a:r>
              <a:rPr lang="en-US" sz="3600" b="1" dirty="0" smtClean="0">
                <a:solidFill>
                  <a:schemeClr val="accent1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chemeClr val="accent1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Sữa</a:t>
            </a:r>
            <a:endParaRPr lang="en-US" sz="3600" b="1" dirty="0">
              <a:solidFill>
                <a:schemeClr val="accent1">
                  <a:lumMod val="1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>
              <a:defRPr/>
            </a:pPr>
            <a:endParaRPr lang="en-US" sz="3600" b="1" dirty="0">
              <a:solidFill>
                <a:schemeClr val="accent1">
                  <a:lumMod val="1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905000" y="1981200"/>
            <a:ext cx="5703570" cy="70675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eaLnBrk="1" hangingPunct="1">
              <a:defRPr/>
            </a:pPr>
            <a:r>
              <a:rPr lang="en-US" sz="4000" b="1" dirty="0">
                <a:solidFill>
                  <a:schemeClr val="accent1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Đề tài:Nhận biết tập nói</a:t>
            </a:r>
          </a:p>
        </p:txBody>
      </p:sp>
      <p:sp>
        <p:nvSpPr>
          <p:cNvPr id="9" name="TextBox 6"/>
          <p:cNvSpPr txBox="1">
            <a:spLocks noChangeArrowheads="1"/>
          </p:cNvSpPr>
          <p:nvPr/>
        </p:nvSpPr>
        <p:spPr bwMode="auto">
          <a:xfrm>
            <a:off x="1981200" y="2590800"/>
            <a:ext cx="5715000" cy="1446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 Vịt</a:t>
            </a:r>
          </a:p>
        </p:txBody>
      </p:sp>
      <p:sp>
        <p:nvSpPr>
          <p:cNvPr id="10" name="TextBox 7"/>
          <p:cNvSpPr txBox="1">
            <a:spLocks noChangeArrowheads="1"/>
          </p:cNvSpPr>
          <p:nvPr/>
        </p:nvSpPr>
        <p:spPr bwMode="auto">
          <a:xfrm>
            <a:off x="1143000" y="4114800"/>
            <a:ext cx="6705600" cy="11988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Lứa</a:t>
            </a:r>
            <a:r>
              <a:rPr lang="en-US" alt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tuổi</a:t>
            </a:r>
            <a:r>
              <a:rPr lang="en-US" alt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alt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trẻ</a:t>
            </a:r>
            <a:r>
              <a:rPr lang="en-US" alt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24 - 36 </a:t>
            </a:r>
            <a:r>
              <a:rPr lang="en-US" alt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tháng</a:t>
            </a:r>
            <a:endParaRPr lang="en-US" altLang="en-US" sz="3600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2" descr="Tả con vịt nhà em hoặc nhà hàng xóm – Thư viện onlin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6200" y="-152400"/>
            <a:ext cx="10013950" cy="7010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2797175" y="5927743"/>
            <a:ext cx="42672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 VỊT</a:t>
            </a:r>
            <a:endParaRPr lang="en-US" sz="5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Picture 2" descr="Tả con vịt nhà em hoặc nhà hàng xóm – Thư viện onlin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906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Oval Callout 1"/>
          <p:cNvSpPr>
            <a:spLocks noChangeArrowheads="1"/>
          </p:cNvSpPr>
          <p:nvPr/>
        </p:nvSpPr>
        <p:spPr bwMode="auto">
          <a:xfrm>
            <a:off x="6443663" y="-304800"/>
            <a:ext cx="1295400" cy="1219200"/>
          </a:xfrm>
          <a:prstGeom prst="wedgeEllipseCallout">
            <a:avLst>
              <a:gd name="adj1" fmla="val -18898"/>
              <a:gd name="adj2" fmla="val 58389"/>
            </a:avLst>
          </a:prstGeom>
          <a:solidFill>
            <a:srgbClr val="CC00FF"/>
          </a:solidFill>
          <a:ln w="9525" algn="ctr">
            <a:solidFill>
              <a:schemeClr val="tx1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Đầu vịt</a:t>
            </a:r>
          </a:p>
        </p:txBody>
      </p:sp>
      <p:sp>
        <p:nvSpPr>
          <p:cNvPr id="6" name="Oval Callout 4"/>
          <p:cNvSpPr>
            <a:spLocks noChangeArrowheads="1"/>
          </p:cNvSpPr>
          <p:nvPr/>
        </p:nvSpPr>
        <p:spPr bwMode="auto">
          <a:xfrm>
            <a:off x="2743200" y="762000"/>
            <a:ext cx="1447800" cy="1219200"/>
          </a:xfrm>
          <a:prstGeom prst="wedgeEllipseCallout">
            <a:avLst>
              <a:gd name="adj1" fmla="val 78690"/>
              <a:gd name="adj2" fmla="val 121060"/>
            </a:avLst>
          </a:prstGeom>
          <a:solidFill>
            <a:srgbClr val="CC00FF"/>
          </a:solidFill>
          <a:ln w="9525" algn="ctr">
            <a:solidFill>
              <a:schemeClr val="tx1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Thân</a:t>
            </a:r>
            <a:r>
              <a:rPr lang="en-US" altLang="en-US" sz="2800">
                <a:solidFill>
                  <a:schemeClr val="bg1"/>
                </a:solidFill>
                <a:latin typeface=".VnTime" panose="020B7200000000000000" pitchFamily="34" charset="0"/>
              </a:rPr>
              <a:t>vịt</a:t>
            </a:r>
          </a:p>
        </p:txBody>
      </p:sp>
      <p:sp>
        <p:nvSpPr>
          <p:cNvPr id="7" name="Oval Callout 1"/>
          <p:cNvSpPr>
            <a:spLocks noChangeArrowheads="1"/>
          </p:cNvSpPr>
          <p:nvPr/>
        </p:nvSpPr>
        <p:spPr bwMode="auto">
          <a:xfrm>
            <a:off x="490538" y="1143000"/>
            <a:ext cx="1524000" cy="1123950"/>
          </a:xfrm>
          <a:prstGeom prst="wedgeEllipseCallout">
            <a:avLst>
              <a:gd name="adj1" fmla="val 22454"/>
              <a:gd name="adj2" fmla="val 145653"/>
            </a:avLst>
          </a:prstGeom>
          <a:solidFill>
            <a:srgbClr val="CC00FF"/>
          </a:solidFill>
          <a:ln w="9525" algn="ctr">
            <a:solidFill>
              <a:schemeClr val="tx1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Đuôi vịt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Phạm Hoài Nhân: Ba phải như con vị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400" y="381000"/>
            <a:ext cx="7010400" cy="6324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91000" y="381000"/>
            <a:ext cx="1828800" cy="2362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Rounded Rectangular Callout 3"/>
          <p:cNvSpPr>
            <a:spLocks noChangeArrowheads="1"/>
          </p:cNvSpPr>
          <p:nvPr/>
        </p:nvSpPr>
        <p:spPr bwMode="auto">
          <a:xfrm>
            <a:off x="228600" y="4648200"/>
            <a:ext cx="1752600" cy="914400"/>
          </a:xfrm>
          <a:prstGeom prst="wedgeRoundRectCallout">
            <a:avLst>
              <a:gd name="adj1" fmla="val 116170"/>
              <a:gd name="adj2" fmla="val -298333"/>
              <a:gd name="adj3" fmla="val 16667"/>
            </a:avLst>
          </a:prstGeom>
          <a:solidFill>
            <a:srgbClr val="FF0000"/>
          </a:solidFill>
          <a:ln w="9525" algn="ctr">
            <a:solidFill>
              <a:schemeClr val="tx1"/>
            </a:solidFill>
            <a:rou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Cánh vịt</a:t>
            </a:r>
          </a:p>
        </p:txBody>
      </p:sp>
      <p:sp>
        <p:nvSpPr>
          <p:cNvPr id="7" name="Rounded Rectangular Callout 4"/>
          <p:cNvSpPr>
            <a:spLocks noChangeArrowheads="1"/>
          </p:cNvSpPr>
          <p:nvPr/>
        </p:nvSpPr>
        <p:spPr bwMode="auto">
          <a:xfrm>
            <a:off x="7315200" y="4384964"/>
            <a:ext cx="1524000" cy="838200"/>
          </a:xfrm>
          <a:prstGeom prst="wedgeRoundRectCallout">
            <a:avLst>
              <a:gd name="adj1" fmla="val -130941"/>
              <a:gd name="adj2" fmla="val 143638"/>
              <a:gd name="adj3" fmla="val 16667"/>
            </a:avLst>
          </a:prstGeom>
          <a:solidFill>
            <a:srgbClr val="FF0000"/>
          </a:solidFill>
          <a:ln w="9525" algn="ctr">
            <a:solidFill>
              <a:schemeClr val="tx1"/>
            </a:solidFill>
            <a:rou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Chân vịt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altLang="en-US" smtClean="0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altLang="en-US" smtClean="0"/>
          </a:p>
        </p:txBody>
      </p:sp>
      <p:pic>
        <p:nvPicPr>
          <p:cNvPr id="89092" name="Picture 4" descr="felicitsh71-1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17" name="Picture 11" descr="E:\image\Y.Best.hinhdong\Dove-02-june.gif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6172200" y="2209800"/>
            <a:ext cx="1066800" cy="577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18" name="Picture 11" descr="E:\image\Y.Best.hinhdong\Dove-02-june.gif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5181600" y="1676400"/>
            <a:ext cx="1066800" cy="577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19" name="Picture 11" descr="E:\image\Y.Best.hinhdong\Dove-02-june.gif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3276600" y="1828800"/>
            <a:ext cx="1066800" cy="577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20" name="Picture 5" descr="E:\image\anhdong moi\hd36.gif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8742573">
            <a:off x="1" y="5791200"/>
            <a:ext cx="1077058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21" name="Picture 5" descr="E:\image\anhdong moi\hd36.gif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8742573">
            <a:off x="1" y="0"/>
            <a:ext cx="1077058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22" name="Picture 5" descr="E:\image\anhdong moi\hd36.gif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8742573">
            <a:off x="8068408" y="0"/>
            <a:ext cx="1075592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23" name="Picture 5" descr="E:\image\anhdong moi\hd36.gif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8742573">
            <a:off x="8068408" y="5638800"/>
            <a:ext cx="1075592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9101" name="Picture 13" descr="bunny_thumping_foot_md_clr"/>
          <p:cNvPicPr>
            <a:picLocks noChangeAspect="1" noChangeArrowheads="1" noCrop="1"/>
          </p:cNvPicPr>
          <p:nvPr/>
        </p:nvPicPr>
        <p:blipFill>
          <a:blip r:embed="rId7">
            <a:lum contrast="12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05600" y="3657600"/>
            <a:ext cx="2438400" cy="3200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9102" name="Ga-Gay-Vang-Day-Ban-Oi.mp3">
            <a:hlinkClick r:id="" action="ppaction://media"/>
          </p:cNvPr>
          <p:cNvPicPr>
            <a:picLocks noRot="1" noChangeAspect="1" noChangeArrowheads="1"/>
          </p:cNvPicPr>
          <p:nvPr>
            <a:audioFile r:link="rId2"/>
            <p:extLst>
              <p:ext uri="{DAA4B4D4-6D71-4841-9C94-3DE7FCFB9230}">
                <p14:media xmlns:p14="http://schemas.microsoft.com/office/powerpoint/2010/main" r:link="rId1"/>
              </p:ext>
            </p:extLst>
          </p:nvPr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6096000"/>
            <a:ext cx="7620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9103" name="Ga-Gay-Vang-Day-Ban-Oi.mp3">
            <a:hlinkClick r:id="" action="ppaction://media"/>
          </p:cNvPr>
          <p:cNvPicPr>
            <a:picLocks noRot="1" noChangeAspect="1" noChangeArrowheads="1"/>
          </p:cNvPicPr>
          <p:nvPr>
            <a:audioFile r:link="rId2"/>
            <p:extLst>
              <p:ext uri="{DAA4B4D4-6D71-4841-9C94-3DE7FCFB9230}">
                <p14:media xmlns:p14="http://schemas.microsoft.com/office/powerpoint/2010/main" r:link="rId1"/>
              </p:ext>
            </p:extLst>
          </p:nvPr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6096000"/>
            <a:ext cx="7620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9104" name="Ga-Gay-Vang-Day-Ban-Oi.mp3">
            <a:hlinkClick r:id="" action="ppaction://media"/>
          </p:cNvPr>
          <p:cNvPicPr>
            <a:picLocks noRot="1" noChangeAspect="1" noChangeArrowheads="1"/>
          </p:cNvPicPr>
          <p:nvPr>
            <a:audioFile r:link="rId2"/>
            <p:extLst>
              <p:ext uri="{DAA4B4D4-6D71-4841-9C94-3DE7FCFB9230}">
                <p14:media xmlns:p14="http://schemas.microsoft.com/office/powerpoint/2010/main" r:link="rId1"/>
              </p:ext>
            </p:extLst>
          </p:nvPr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6096000"/>
            <a:ext cx="7620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28" name="WordArt 21"/>
          <p:cNvSpPr>
            <a:spLocks noChangeArrowheads="1" noChangeShapeType="1" noTextEdit="1"/>
          </p:cNvSpPr>
          <p:nvPr/>
        </p:nvSpPr>
        <p:spPr bwMode="auto">
          <a:xfrm>
            <a:off x="1055077" y="4313238"/>
            <a:ext cx="7035312" cy="170656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3600" b="1" kern="10">
                <a:ln w="12700">
                  <a:solidFill>
                    <a:srgbClr val="EAEAEA"/>
                  </a:solidFill>
                  <a:rou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</a:rPr>
              <a:t>Kính chúc cô và các cháu khoẻ</a:t>
            </a:r>
          </a:p>
        </p:txBody>
      </p:sp>
      <p:sp>
        <p:nvSpPr>
          <p:cNvPr id="89111" name="WordArt 23"/>
          <p:cNvSpPr>
            <a:spLocks noChangeArrowheads="1" noChangeShapeType="1" noTextEdit="1"/>
          </p:cNvSpPr>
          <p:nvPr/>
        </p:nvSpPr>
        <p:spPr bwMode="auto">
          <a:xfrm>
            <a:off x="351692" y="533400"/>
            <a:ext cx="8651631" cy="8763000"/>
          </a:xfrm>
          <a:prstGeom prst="rect">
            <a:avLst/>
          </a:prstGeom>
        </p:spPr>
        <p:txBody>
          <a:bodyPr spcFirstLastPara="1" wrap="none" fromWordArt="1">
            <a:prstTxWarp prst="textArchUp">
              <a:avLst>
                <a:gd name="adj" fmla="val 11627962"/>
              </a:avLst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vi-VN" sz="8000" b="1" kern="10">
                <a:ln w="9525">
                  <a:solidFill>
                    <a:srgbClr val="00FF00"/>
                  </a:solidFill>
                  <a:round/>
                </a:ln>
                <a:solidFill>
                  <a:srgbClr val="00FF00"/>
                </a:solidFill>
                <a:latin typeface="Times New Roman" panose="02020603050405020304"/>
                <a:cs typeface="Times New Roman" panose="02020603050405020304"/>
              </a:rPr>
              <a:t>XIN CHÂN THÀNH CÁM ƠN</a:t>
            </a:r>
            <a:endParaRPr lang="en-US" sz="8000" b="1" kern="10">
              <a:ln w="9525">
                <a:solidFill>
                  <a:srgbClr val="00FF00"/>
                </a:solidFill>
                <a:round/>
              </a:ln>
              <a:solidFill>
                <a:srgbClr val="00FF00"/>
              </a:solidFill>
              <a:latin typeface="Times New Roman" panose="02020603050405020304"/>
              <a:cs typeface="Times New Roman" panose="02020603050405020304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3000" fill="hold"/>
                                        <p:tgtEl>
                                          <p:spTgt spid="891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3000" fill="hold"/>
                                        <p:tgtEl>
                                          <p:spTgt spid="891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3000" fill="hold"/>
                                        <p:tgtEl>
                                          <p:spTgt spid="890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3000" fill="hold"/>
                                        <p:tgtEl>
                                          <p:spTgt spid="890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3000" fill="hold"/>
                                        <p:tgtEl>
                                          <p:spTgt spid="8910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3000" fill="hold"/>
                                        <p:tgtEl>
                                          <p:spTgt spid="8910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3000" fill="hold"/>
                                        <p:tgtEl>
                                          <p:spTgt spid="891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3000" fill="hold"/>
                                        <p:tgtEl>
                                          <p:spTgt spid="891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21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9102"/>
                </p:tgtEl>
              </p:cMediaNode>
            </p:audio>
            <p:audio>
              <p:cMediaNode>
                <p:cTn id="22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9103"/>
                </p:tgtEl>
              </p:cMediaNode>
            </p:audio>
            <p:audio>
              <p:cMediaNode>
                <p:cTn id="23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9104"/>
                </p:tgtEl>
              </p:cMediaNode>
            </p:audio>
          </p:childTnLst>
        </p:cTn>
      </p:par>
    </p:tnLst>
    <p:bldLst>
      <p:bldP spid="89111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CC00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US" sz="3600" b="1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.VnTime" panose="020B7200000000000000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CC00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US" sz="3600" b="1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.VnTime" panose="020B7200000000000000" pitchFamily="34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49</Words>
  <Application>Microsoft Office PowerPoint</Application>
  <PresentationFormat>On-screen Show (4:3)</PresentationFormat>
  <Paragraphs>14</Paragraphs>
  <Slides>5</Slides>
  <Notes>0</Notes>
  <HiddenSlides>0</HiddenSlides>
  <MMClips>3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.VnTime</vt:lpstr>
      <vt:lpstr>Arial</vt:lpstr>
      <vt:lpstr>Calibri</vt:lpstr>
      <vt:lpstr>Times New Roman</vt:lpstr>
      <vt:lpstr>Office Theme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</cp:lastModifiedBy>
  <cp:revision>7</cp:revision>
  <dcterms:created xsi:type="dcterms:W3CDTF">2020-11-02T12:45:00Z</dcterms:created>
  <dcterms:modified xsi:type="dcterms:W3CDTF">2026-03-08T05:28:36Z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4DF47B592C28471BA2369D90C80301C0_13</vt:lpwstr>
  </property>
  <property fmtid="{D5CDD505-2E9C-101B-9397-08002B2CF9AE}" pid="3" name="KSOProductBuildVer">
    <vt:lpwstr>1033-12.2.0.13359</vt:lpwstr>
  </property>
</Properties>
</file>