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57" r:id="rId4"/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2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0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4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6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3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1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4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1CFD2-A957-46CE-A4DA-94B48E88E82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083A3-30A2-4C88-9356-F3EDE68E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0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E9C543-9243-B409-8BE8-3786B26E7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0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352A70-B09C-864B-AB57-8A3B7D36E0C5}"/>
              </a:ext>
            </a:extLst>
          </p:cNvPr>
          <p:cNvSpPr txBox="1"/>
          <p:nvPr/>
        </p:nvSpPr>
        <p:spPr>
          <a:xfrm>
            <a:off x="3266661" y="346069"/>
            <a:ext cx="61887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SỮA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67AEC8-CA46-899B-B506-0EBD165EEEE2}"/>
              </a:ext>
            </a:extLst>
          </p:cNvPr>
          <p:cNvSpPr txBox="1"/>
          <p:nvPr/>
        </p:nvSpPr>
        <p:spPr>
          <a:xfrm>
            <a:off x="3137689" y="2139083"/>
            <a:ext cx="6188764" cy="2283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PHÁT TRIỂN NHẬN THỨC</a:t>
            </a:r>
          </a:p>
          <a:p>
            <a:pPr algn="ctr"/>
            <a:endParaRPr lang="en-US" sz="1800" b="1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000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NHẬN BIẾT TẬP NÓI</a:t>
            </a:r>
          </a:p>
          <a:p>
            <a:pPr algn="ctr"/>
            <a:endParaRPr lang="en-US" sz="2000" b="1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Đề tài: Máy bay</a:t>
            </a:r>
          </a:p>
          <a:p>
            <a:pPr algn="ctr">
              <a:lnSpc>
                <a:spcPct val="150000"/>
              </a:lnSpc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24- 36 tháng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66A377C-418A-0C84-37EF-7A193DC05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1" y="-13854"/>
            <a:ext cx="12095018" cy="67637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10399" y="792216"/>
            <a:ext cx="4187365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vi-VN" sz="4000" dirty="0">
                <a:latin typeface="+mj-lt"/>
              </a:rPr>
              <a:t>Chẳng phải là chim</a:t>
            </a:r>
            <a:br>
              <a:rPr lang="vi-VN" sz="4000" dirty="0">
                <a:latin typeface="+mj-lt"/>
              </a:rPr>
            </a:br>
            <a:r>
              <a:rPr lang="vi-VN" sz="4000" dirty="0">
                <a:latin typeface="+mj-lt"/>
              </a:rPr>
              <a:t>Mà bay trên trời</a:t>
            </a:r>
            <a:br>
              <a:rPr lang="vi-VN" sz="4000" dirty="0">
                <a:latin typeface="+mj-lt"/>
              </a:rPr>
            </a:br>
            <a:r>
              <a:rPr lang="vi-VN" sz="4000" dirty="0">
                <a:latin typeface="+mj-lt"/>
              </a:rPr>
              <a:t>Đi khắp mọi nơi</a:t>
            </a:r>
            <a:br>
              <a:rPr lang="vi-VN" sz="4000" dirty="0">
                <a:latin typeface="+mj-lt"/>
              </a:rPr>
            </a:br>
            <a:r>
              <a:rPr lang="vi-VN" sz="4000" dirty="0">
                <a:latin typeface="+mj-lt"/>
              </a:rPr>
              <a:t>Là cái gì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vi-VN" sz="4000" dirty="0">
                <a:latin typeface="+mj-lt"/>
              </a:rPr>
              <a:t/>
            </a:r>
            <a:br>
              <a:rPr lang="vi-VN" sz="4000" dirty="0">
                <a:latin typeface="+mj-lt"/>
              </a:rPr>
            </a:br>
            <a:endParaRPr lang="en-US" sz="4000" b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97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60D841-4D3B-8787-A042-9CA4F6497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65"/>
            <a:ext cx="12162692" cy="6874565"/>
          </a:xfrm>
          <a:prstGeom prst="rect">
            <a:avLst/>
          </a:prstGeom>
        </p:spPr>
      </p:pic>
      <p:pic>
        <p:nvPicPr>
          <p:cNvPr id="2050" name="Picture 2" descr="Máy bay Vietnam Airlines chở 137 hành khách gặp sự cố">
            <a:extLst>
              <a:ext uri="{FF2B5EF4-FFF2-40B4-BE49-F238E27FC236}">
                <a16:creationId xmlns:a16="http://schemas.microsoft.com/office/drawing/2014/main" id="{576FB761-A6C1-CF2A-952C-F1A13F846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62238" cy="5458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ietnam Airlines dùng siêu tàu bay B788-9 và A350 vận chuyển hàng hóa để  duy trì doanh thu">
            <a:extLst>
              <a:ext uri="{FF2B5EF4-FFF2-40B4-BE49-F238E27FC236}">
                <a16:creationId xmlns:a16="http://schemas.microsoft.com/office/drawing/2014/main" id="{98517B26-EE89-63EC-804A-53AB6A658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0"/>
            <a:ext cx="5848349" cy="5458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7FB59B-6F71-13C5-2186-668CC3A6DD22}"/>
              </a:ext>
            </a:extLst>
          </p:cNvPr>
          <p:cNvSpPr txBox="1"/>
          <p:nvPr/>
        </p:nvSpPr>
        <p:spPr>
          <a:xfrm>
            <a:off x="471055" y="5997402"/>
            <a:ext cx="4849091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167C2-CE35-E722-C5EC-3A7941D2D418}"/>
              </a:ext>
            </a:extLst>
          </p:cNvPr>
          <p:cNvSpPr txBox="1"/>
          <p:nvPr/>
        </p:nvSpPr>
        <p:spPr>
          <a:xfrm>
            <a:off x="7064952" y="5865958"/>
            <a:ext cx="4405744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593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60D841-4D3B-8787-A042-9CA4F6497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8" y="-16565"/>
            <a:ext cx="12162692" cy="687456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72DC65-12D1-540D-7DB2-DB559CD5A97D}"/>
              </a:ext>
            </a:extLst>
          </p:cNvPr>
          <p:cNvSpPr txBox="1"/>
          <p:nvPr/>
        </p:nvSpPr>
        <p:spPr>
          <a:xfrm flipH="1">
            <a:off x="1420091" y="1896265"/>
            <a:ext cx="99614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5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chơi 1: Thi xem ai nhanh</a:t>
            </a:r>
            <a:endParaRPr lang="en-US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7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60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NMT</dc:creator>
  <cp:lastModifiedBy>Admin</cp:lastModifiedBy>
  <cp:revision>43</cp:revision>
  <dcterms:created xsi:type="dcterms:W3CDTF">2022-12-20T05:32:49Z</dcterms:created>
  <dcterms:modified xsi:type="dcterms:W3CDTF">2026-03-08T04:30:36Z</dcterms:modified>
</cp:coreProperties>
</file>