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67" r:id="rId4"/>
    <p:sldId id="268" r:id="rId5"/>
    <p:sldId id="270" r:id="rId6"/>
    <p:sldId id="271" r:id="rId7"/>
    <p:sldId id="273" r:id="rId8"/>
    <p:sldId id="274" r:id="rId9"/>
    <p:sldId id="262" r:id="rId10"/>
    <p:sldId id="27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5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ECA1-653A-4DED-B234-95A110C38B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34153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793C9-8961-4D9B-886F-32A3D76DAD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24068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9FE74-D496-42C4-96AD-A9F5519E9B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38446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62F7C-A259-485D-83DF-764012482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52163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5D722-3F47-4FF6-8262-1786BFB18A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97355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10F67-6E50-4359-AB50-D824064E9F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82759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4D71-B0A3-4395-979C-CCCC41D96E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84563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2E7CE-7DB9-42FA-BD77-88B4280C49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08250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1560D-E9A3-4E23-8E15-DAB2B83494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9060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9F2DB-FC9B-4AB4-B9F8-E4C44E51EE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19672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A425-7A27-41FD-91D1-749E2DBEC6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60828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A6AFB-FC4A-4E10-9133-108429F5739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xuống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75"/>
            <a:ext cx="3200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0216" y="381000"/>
            <a:ext cx="556415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5747150" cy="12192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311" y="3429000"/>
            <a:ext cx="309091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đời của ếch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2228">
            <a:off x="2438400" y="4876800"/>
            <a:ext cx="11160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36">
            <a:off x="1524000" y="2438400"/>
            <a:ext cx="8509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62653">
            <a:off x="2209800" y="1828800"/>
            <a:ext cx="1371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1313">
            <a:off x="1168401" y="3706812"/>
            <a:ext cx="1181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335">
            <a:off x="3733800" y="5181600"/>
            <a:ext cx="1752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0114">
            <a:off x="5834063" y="3648075"/>
            <a:ext cx="152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600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257800" y="1524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7162800" y="31242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315200" y="5715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762000" y="54864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nọc, mọc 2 chân sau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28600" y="2286000"/>
            <a:ext cx="121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mọc 2 chân trước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752600" y="18288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 đuôi</a:t>
            </a:r>
          </a:p>
        </p:txBody>
      </p:sp>
      <p:grpSp>
        <p:nvGrpSpPr>
          <p:cNvPr id="13329" name="Group 19"/>
          <p:cNvGrpSpPr>
            <a:grpSpLocks/>
          </p:cNvGrpSpPr>
          <p:nvPr/>
        </p:nvGrpSpPr>
        <p:grpSpPr bwMode="auto">
          <a:xfrm>
            <a:off x="3505200" y="3505200"/>
            <a:ext cx="3429000" cy="2590800"/>
            <a:chOff x="240" y="672"/>
            <a:chExt cx="2838" cy="2640"/>
          </a:xfrm>
        </p:grpSpPr>
        <p:pic>
          <p:nvPicPr>
            <p:cNvPr id="13331" name="Picture 2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1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2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23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24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0" name="Picture 25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1819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42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5" grpId="0"/>
      <p:bldP spid="54286" grpId="0"/>
      <p:bldP spid="54287" grpId="0"/>
      <p:bldP spid="54288" grpId="0"/>
      <p:bldP spid="54289" grpId="0"/>
      <p:bldP spid="54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076" name="Picture 4" descr="AK8ZKO4CAY1AACPCAFUY2V0CAKGUM5ICAWR64GGCA6FSX0GCAVU3WTDCA67ZE5LCAB8GHMYCAMYFV1ACAVA9IL4CASR3H3OCAUC1YUUCAY8CYE3CAGNRP5ECAIORTMOCAALNVM8CA3X9OFTCAWR4JM5CAMQYZ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895600" y="2895600"/>
            <a:ext cx="3429000" cy="2590800"/>
            <a:chOff x="240" y="672"/>
            <a:chExt cx="2838" cy="2640"/>
          </a:xfrm>
        </p:grpSpPr>
        <p:pic>
          <p:nvPicPr>
            <p:cNvPr id="3079" name="Picture 6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8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con-va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3400" y="6336268"/>
            <a:ext cx="3999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đàn </a:t>
            </a:r>
            <a:r>
              <a:rPr lang="en-US" altLang="vi-VN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bơi quanh ao tìm mẹ.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7772400" y="1600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239000" y="32766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6934200" y="2209800"/>
            <a:ext cx="6096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086600" y="1066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82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"/>
            <a:ext cx="4905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984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3" descr="AR3G3SSCAM80SEDCAFASIA2CAMD0FUICARL6GB3CAOANL1RCANEZB07CAC4USBWCA8C62XOCAV7V0SXCAR9FOS7CAAD0U3SCASQUEZKCA3M5HB0CAE38PEXCAVK9AC0CAWIQ5E4CAZDK772CAMK7RCBCA99Z4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22" name="Group 3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4125" name="Picture 3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4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41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42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43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0" y="76200"/>
            <a:ext cx="3132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Chép thấy vậy bảo chúng: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“Mẹ của các cậu có mắt lồi ra cơ”.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457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8" grpId="0" animBg="1"/>
      <p:bldP spid="8199" grpId="0" animBg="1"/>
      <p:bldP spid="8201" grpId="0" animBg="1"/>
      <p:bldP spid="8202" grpId="0" animBg="1"/>
      <p:bldP spid="82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615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2" name="Group 26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6165" name="Picture 27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28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2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3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31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38" name="Picture 34" descr="con-tom-d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75">
            <a:off x="4160838" y="-9525"/>
            <a:ext cx="426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4172421" y="0"/>
            <a:ext cx="4895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cô Tôm đáp: “Cô không phải là mẹ của các cháu, 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của các cháu có bốn chân kia…”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83403"/>
            <a:ext cx="2758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thấy cô Tôm có mắt lồi ra,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mừng rỡ gọi to: </a:t>
            </a:r>
          </a:p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 ơi, mẹ! Chúng con đây!”.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0.02981 L 0.48819 -0.01664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23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6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7189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2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2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23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-88900" y="76200"/>
            <a:ext cx="5050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</a:t>
            </a: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có bốn chân, </a:t>
            </a:r>
            <a:r>
              <a:rPr lang="en-US" altLang="vi-V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vui mừng gọi: “Mẹ ơi!”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88" name="Picture 27" descr="AXDGX56CA4SAJ43CA6LA0XZCA14EHD8CABYAX8FCAP6HWR4CATAO2RMCAICTIWXCAP41VJ2CA96SFLTCAETNEX3CAFTLPXECAW4L2EOCAD16WPDCA2ZY1MXCA9WY72HCABE3LBWCA1DYRINCA41MX3JCA78VFY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0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3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2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2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3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-88900" y="0"/>
            <a:ext cx="4015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Rùa lắc đầu: “Ta không sinh ra các cháu,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các cháu có bụng trắng cơ…”</a:t>
            </a:r>
          </a:p>
        </p:txBody>
      </p:sp>
      <p:pic>
        <p:nvPicPr>
          <p:cNvPr id="8212" name="Picture 26" descr="AYL51Q4CAZYZQLACA47OX6RCAOTAM44CAV5725QCAKXJ724CAZFAN05CAIONNCCCA62GY46CALKK44KCANAP5E8CA4SIVWSCAHKVWRSCAHZ4DK2CA5Z90LHCAN50Y2ZCA24PS21CAPFUXIHCAWM2GCUCA3E4V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228600" y="1600200"/>
            <a:ext cx="3429000" cy="2590800"/>
            <a:chOff x="240" y="672"/>
            <a:chExt cx="2838" cy="2640"/>
          </a:xfrm>
        </p:grpSpPr>
        <p:pic>
          <p:nvPicPr>
            <p:cNvPr id="10259" name="Picture 17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8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1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5695950" y="101025"/>
            <a:ext cx="3474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Ngỗng cười: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 của các em biết hát “ộp, ộp” cơ…”</a:t>
            </a:r>
          </a:p>
        </p:txBody>
      </p:sp>
      <p:pic>
        <p:nvPicPr>
          <p:cNvPr id="52249" name="Picture 25" descr="huy-ngong-gh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0" y="83403"/>
            <a:ext cx="27895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tìm gặp chị Ngỗng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lông bụng trắng như bông gọi: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“Mẹ, mẹ!”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45228E-7 L -0.4375 0.1164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5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16"/>
          <p:cNvGrpSpPr>
            <a:grpSpLocks/>
          </p:cNvGrpSpPr>
          <p:nvPr/>
        </p:nvGrpSpPr>
        <p:grpSpPr bwMode="auto">
          <a:xfrm>
            <a:off x="0" y="3733800"/>
            <a:ext cx="3429000" cy="2590800"/>
            <a:chOff x="240" y="672"/>
            <a:chExt cx="2838" cy="2640"/>
          </a:xfrm>
        </p:grpSpPr>
        <p:pic>
          <p:nvPicPr>
            <p:cNvPr id="11278" name="Picture 17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8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1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76200"/>
            <a:ext cx="4299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thất vọng, chợt Nòng nọc nghe có tiếng gọi: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“Các con yêu, mẹ ở đây này!”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chị Ếch có đôi mắt lồi, có bốn chân 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biết hát “ộp ộp” xuất hiện.</a:t>
            </a:r>
          </a:p>
        </p:txBody>
      </p:sp>
      <p:pic>
        <p:nvPicPr>
          <p:cNvPr id="53272" name="Picture 24" descr="ech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62">
            <a:off x="6019800" y="1752600"/>
            <a:ext cx="27066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8505 L -0.01459 0.096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5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an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0"/>
            <a:ext cx="2170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lúc này Nòng nọc</a:t>
            </a:r>
          </a:p>
          <a:p>
            <a:pPr eaLnBrk="1" hangingPunct="1"/>
            <a:r>
              <a:rPr lang="en-US" altLang="vi-VN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 tìm được đúng mẹ.</a:t>
            </a:r>
          </a:p>
        </p:txBody>
      </p:sp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69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 - &amp;quot;Vòng đời của ếch&amp;quot;&quot;/&gt;&lt;property id=&quot;20307&quot; value=&quot;27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254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Vòng đời của ếch</vt:lpstr>
    </vt:vector>
  </TitlesOfParts>
  <Company>0904015448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Gorilla Studio</dc:creator>
  <cp:lastModifiedBy>Admin</cp:lastModifiedBy>
  <cp:revision>43</cp:revision>
  <dcterms:created xsi:type="dcterms:W3CDTF">2006-07-06T21:04:59Z</dcterms:created>
  <dcterms:modified xsi:type="dcterms:W3CDTF">2026-03-07T15:29:51Z</dcterms:modified>
</cp:coreProperties>
</file>