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61" r:id="rId2"/>
    <p:sldId id="267" r:id="rId3"/>
    <p:sldId id="256" r:id="rId4"/>
    <p:sldId id="263" r:id="rId5"/>
    <p:sldId id="264" r:id="rId6"/>
    <p:sldId id="265" r:id="rId7"/>
    <p:sldId id="266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60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483024-EDAC-42E4-8AEF-7039FC868DFA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0BEB8F-E4E3-44F2-8C09-71FEC5445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788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226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3858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4255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8324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842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210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428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284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312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7016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832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20590-627B-480A-A3A5-338654494BB9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329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8600" y="-1066800"/>
            <a:ext cx="8686800" cy="79248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UBND PHƯỜNG PHÚC LỢI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2800" dirty="0" smtClean="0">
                <a:solidFill>
                  <a:srgbClr val="FF0000"/>
                </a:solidFill>
              </a:rPr>
              <a:t>TRƯỜNG MẦM NON HOA SỮA 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        </a:t>
            </a:r>
            <a:br>
              <a:rPr lang="en-US" sz="4000" dirty="0" smtClean="0"/>
            </a:br>
            <a:r>
              <a:rPr lang="en-US" sz="4000" dirty="0" smtClean="0">
                <a:solidFill>
                  <a:srgbClr val="006600"/>
                </a:solidFill>
              </a:rPr>
              <a:t/>
            </a:r>
            <a:br>
              <a:rPr lang="en-US" sz="4000" dirty="0" smtClean="0">
                <a:solidFill>
                  <a:srgbClr val="006600"/>
                </a:solidFill>
              </a:rPr>
            </a:br>
            <a:r>
              <a:rPr lang="en-US" sz="4000" dirty="0" smtClean="0">
                <a:solidFill>
                  <a:srgbClr val="006600"/>
                </a:solidFill>
              </a:rPr>
              <a:t/>
            </a:r>
            <a:br>
              <a:rPr lang="en-US" sz="4000" dirty="0" smtClean="0">
                <a:solidFill>
                  <a:srgbClr val="006600"/>
                </a:solidFill>
              </a:rPr>
            </a:br>
            <a:r>
              <a:rPr lang="en-US" sz="2800" dirty="0" err="1" smtClean="0">
                <a:solidFill>
                  <a:srgbClr val="006600"/>
                </a:solidFill>
              </a:rPr>
              <a:t>Năm</a:t>
            </a:r>
            <a:r>
              <a:rPr lang="en-US" sz="2800" dirty="0" smtClean="0">
                <a:solidFill>
                  <a:srgbClr val="006600"/>
                </a:solidFill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</a:rPr>
              <a:t>học</a:t>
            </a:r>
            <a:r>
              <a:rPr lang="en-US" sz="2800" smtClean="0">
                <a:solidFill>
                  <a:srgbClr val="006600"/>
                </a:solidFill>
              </a:rPr>
              <a:t> </a:t>
            </a:r>
            <a:r>
              <a:rPr lang="en-US" sz="2800" smtClean="0">
                <a:solidFill>
                  <a:srgbClr val="006600"/>
                </a:solidFill>
              </a:rPr>
              <a:t>2025-2026</a:t>
            </a:r>
            <a:endParaRPr lang="en-US" sz="2800" dirty="0">
              <a:solidFill>
                <a:srgbClr val="0066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242455" y="2286000"/>
            <a:ext cx="9525000" cy="617220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FF"/>
                </a:solidFill>
              </a:rPr>
              <a:t>     GIÁO ÁN PHÁT TRIỂN THẨM MỸ   </a:t>
            </a:r>
            <a:endParaRPr lang="en-U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419100" y="2895599"/>
            <a:ext cx="92583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 </a:t>
            </a:r>
            <a:r>
              <a:rPr lang="en-US" sz="4800" dirty="0" smtClean="0"/>
              <a:t>           </a:t>
            </a:r>
            <a:r>
              <a:rPr lang="en-US" sz="2800" b="1" dirty="0" err="1" smtClean="0">
                <a:solidFill>
                  <a:srgbClr val="006600"/>
                </a:solidFill>
              </a:rPr>
              <a:t>Đề</a:t>
            </a:r>
            <a:r>
              <a:rPr lang="en-US" sz="2800" b="1" dirty="0" smtClean="0">
                <a:solidFill>
                  <a:srgbClr val="006600"/>
                </a:solidFill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</a:rPr>
              <a:t>tài</a:t>
            </a:r>
            <a:r>
              <a:rPr lang="en-US" sz="2800" b="1" dirty="0" smtClean="0">
                <a:solidFill>
                  <a:srgbClr val="006600"/>
                </a:solidFill>
              </a:rPr>
              <a:t>: - </a:t>
            </a:r>
            <a:r>
              <a:rPr lang="en-US" sz="2800" b="1" dirty="0" err="1" smtClean="0">
                <a:solidFill>
                  <a:srgbClr val="006600"/>
                </a:solidFill>
              </a:rPr>
              <a:t>Nghe</a:t>
            </a:r>
            <a:r>
              <a:rPr lang="en-US" sz="2800" b="1" dirty="0" smtClean="0">
                <a:solidFill>
                  <a:srgbClr val="006600"/>
                </a:solidFill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</a:rPr>
              <a:t>hát</a:t>
            </a:r>
            <a:r>
              <a:rPr lang="en-US" sz="2800" b="1" dirty="0" smtClean="0">
                <a:solidFill>
                  <a:srgbClr val="006600"/>
                </a:solidFill>
              </a:rPr>
              <a:t> : </a:t>
            </a:r>
            <a:r>
              <a:rPr lang="en-US" sz="2800" b="1" dirty="0" err="1" smtClean="0">
                <a:solidFill>
                  <a:srgbClr val="006600"/>
                </a:solidFill>
              </a:rPr>
              <a:t>Màu</a:t>
            </a:r>
            <a:r>
              <a:rPr lang="en-US" sz="2800" b="1" dirty="0" smtClean="0">
                <a:solidFill>
                  <a:srgbClr val="006600"/>
                </a:solidFill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</a:rPr>
              <a:t>hoa</a:t>
            </a:r>
            <a:r>
              <a:rPr lang="en-US" sz="2800" b="1" dirty="0" smtClean="0">
                <a:solidFill>
                  <a:srgbClr val="006600"/>
                </a:solidFill>
              </a:rPr>
              <a:t> </a:t>
            </a:r>
          </a:p>
          <a:p>
            <a:r>
              <a:rPr lang="en-US" sz="2800" b="1" dirty="0">
                <a:solidFill>
                  <a:srgbClr val="006600"/>
                </a:solidFill>
              </a:rPr>
              <a:t> </a:t>
            </a:r>
            <a:r>
              <a:rPr lang="en-US" sz="2800" b="1" dirty="0" smtClean="0">
                <a:solidFill>
                  <a:srgbClr val="006600"/>
                </a:solidFill>
              </a:rPr>
              <a:t>                                 - TC : Ai </a:t>
            </a:r>
            <a:r>
              <a:rPr lang="en-US" sz="2800" b="1" dirty="0" err="1" smtClean="0">
                <a:solidFill>
                  <a:srgbClr val="006600"/>
                </a:solidFill>
              </a:rPr>
              <a:t>đoán</a:t>
            </a:r>
            <a:r>
              <a:rPr lang="en-US" sz="2800" b="1" dirty="0" smtClean="0">
                <a:solidFill>
                  <a:srgbClr val="006600"/>
                </a:solidFill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</a:rPr>
              <a:t>giỏi</a:t>
            </a:r>
            <a:r>
              <a:rPr lang="en-US" sz="2800" b="1" dirty="0" smtClean="0">
                <a:solidFill>
                  <a:srgbClr val="006600"/>
                </a:solidFill>
              </a:rPr>
              <a:t> </a:t>
            </a:r>
          </a:p>
          <a:p>
            <a:r>
              <a:rPr lang="en-US" sz="2800" b="1" dirty="0">
                <a:solidFill>
                  <a:srgbClr val="006600"/>
                </a:solidFill>
              </a:rPr>
              <a:t> </a:t>
            </a:r>
            <a:r>
              <a:rPr lang="en-US" sz="2800" b="1" dirty="0" smtClean="0">
                <a:solidFill>
                  <a:srgbClr val="006600"/>
                </a:solidFill>
              </a:rPr>
              <a:t>                        </a:t>
            </a:r>
            <a:r>
              <a:rPr lang="en-US" sz="3200" b="1" dirty="0" err="1" smtClean="0">
                <a:solidFill>
                  <a:srgbClr val="006600"/>
                </a:solidFill>
              </a:rPr>
              <a:t>Lứa</a:t>
            </a:r>
            <a:r>
              <a:rPr lang="en-US" sz="3200" b="1" dirty="0" smtClean="0">
                <a:solidFill>
                  <a:srgbClr val="006600"/>
                </a:solidFill>
              </a:rPr>
              <a:t> </a:t>
            </a:r>
            <a:r>
              <a:rPr lang="en-US" sz="3200" b="1" dirty="0" err="1">
                <a:solidFill>
                  <a:srgbClr val="006600"/>
                </a:solidFill>
              </a:rPr>
              <a:t>tuổi</a:t>
            </a:r>
            <a:r>
              <a:rPr lang="en-US" sz="3200" b="1" dirty="0">
                <a:solidFill>
                  <a:srgbClr val="006600"/>
                </a:solidFill>
              </a:rPr>
              <a:t> : </a:t>
            </a:r>
            <a:r>
              <a:rPr lang="en-US" sz="3200" b="1" dirty="0" err="1">
                <a:solidFill>
                  <a:srgbClr val="006600"/>
                </a:solidFill>
              </a:rPr>
              <a:t>Nhà</a:t>
            </a:r>
            <a:r>
              <a:rPr lang="en-US" sz="3200" b="1" dirty="0">
                <a:solidFill>
                  <a:srgbClr val="006600"/>
                </a:solidFill>
              </a:rPr>
              <a:t> </a:t>
            </a:r>
            <a:r>
              <a:rPr lang="en-US" sz="3200" b="1" dirty="0" err="1">
                <a:solidFill>
                  <a:srgbClr val="006600"/>
                </a:solidFill>
              </a:rPr>
              <a:t>trẻ</a:t>
            </a:r>
            <a:r>
              <a:rPr lang="en-US" sz="3200" b="1" dirty="0">
                <a:solidFill>
                  <a:srgbClr val="006600"/>
                </a:solidFill>
              </a:rPr>
              <a:t> </a:t>
            </a:r>
            <a:r>
              <a:rPr lang="en-US" sz="3200" b="1" dirty="0" smtClean="0">
                <a:solidFill>
                  <a:srgbClr val="006600"/>
                </a:solidFill>
              </a:rPr>
              <a:t>D3 </a:t>
            </a:r>
            <a:r>
              <a:rPr lang="en-US" sz="3200" b="1" dirty="0">
                <a:solidFill>
                  <a:srgbClr val="006600"/>
                </a:solidFill>
              </a:rPr>
              <a:t>( 24 – 36 </a:t>
            </a:r>
            <a:r>
              <a:rPr lang="en-US" sz="3200" b="1" dirty="0" err="1">
                <a:solidFill>
                  <a:srgbClr val="006600"/>
                </a:solidFill>
              </a:rPr>
              <a:t>tháng</a:t>
            </a:r>
            <a:r>
              <a:rPr lang="en-US" sz="3200" dirty="0" smtClean="0">
                <a:solidFill>
                  <a:srgbClr val="006600"/>
                </a:solidFill>
              </a:rPr>
              <a:t>)</a:t>
            </a:r>
          </a:p>
          <a:p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                    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060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562122" y="2057400"/>
            <a:ext cx="480484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1.Ổn </a:t>
            </a:r>
            <a:r>
              <a:rPr lang="en-US" sz="4400" dirty="0" err="1" smtClean="0"/>
              <a:t>định</a:t>
            </a:r>
            <a:r>
              <a:rPr lang="en-US" sz="4400" dirty="0" smtClean="0"/>
              <a:t> : </a:t>
            </a:r>
            <a:r>
              <a:rPr lang="en-US" sz="4400" dirty="0" err="1" smtClean="0"/>
              <a:t>Đọc</a:t>
            </a:r>
            <a:r>
              <a:rPr lang="en-US" sz="4400" dirty="0" smtClean="0"/>
              <a:t> </a:t>
            </a:r>
            <a:r>
              <a:rPr lang="en-US" sz="4400" dirty="0" err="1" smtClean="0"/>
              <a:t>thơ</a:t>
            </a:r>
            <a:r>
              <a:rPr lang="en-US" sz="4400" dirty="0" smtClean="0"/>
              <a:t> </a:t>
            </a:r>
          </a:p>
          <a:p>
            <a:r>
              <a:rPr lang="en-US" sz="4400" dirty="0" err="1" smtClean="0"/>
              <a:t>Hoa</a:t>
            </a:r>
            <a:r>
              <a:rPr lang="en-US" sz="4400" dirty="0" smtClean="0"/>
              <a:t> </a:t>
            </a:r>
            <a:r>
              <a:rPr lang="en-US" sz="4400" dirty="0" err="1" smtClean="0"/>
              <a:t>nở</a:t>
            </a:r>
            <a:r>
              <a:rPr lang="en-US" sz="4400" dirty="0" smtClean="0"/>
              <a:t> 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822530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544917"/>
            <a:ext cx="8305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FF0000"/>
                </a:solidFill>
              </a:rPr>
              <a:t>Lần</a:t>
            </a:r>
            <a:r>
              <a:rPr lang="en-US" sz="4800" dirty="0">
                <a:solidFill>
                  <a:srgbClr val="FF0000"/>
                </a:solidFill>
              </a:rPr>
              <a:t> 1 : </a:t>
            </a:r>
            <a:r>
              <a:rPr lang="en-US" sz="4000" dirty="0" err="1">
                <a:solidFill>
                  <a:srgbClr val="FF0000"/>
                </a:solidFill>
              </a:rPr>
              <a:t>Cô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hát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cho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trẻ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nghe</a:t>
            </a:r>
            <a:r>
              <a:rPr lang="en-US" sz="4000" dirty="0">
                <a:solidFill>
                  <a:srgbClr val="FF0000"/>
                </a:solidFill>
              </a:rPr>
              <a:t>,  </a:t>
            </a:r>
            <a:r>
              <a:rPr lang="en-US" sz="4000" dirty="0" err="1">
                <a:solidFill>
                  <a:srgbClr val="FF0000"/>
                </a:solidFill>
              </a:rPr>
              <a:t>có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nhạc</a:t>
            </a:r>
            <a:endParaRPr lang="en-US" sz="4000" dirty="0">
              <a:solidFill>
                <a:srgbClr val="FF0000"/>
              </a:solidFill>
            </a:endParaRPr>
          </a:p>
          <a:p>
            <a:pPr algn="ctr"/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0"/>
            <a:ext cx="35092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2.Phương </a:t>
            </a:r>
            <a:r>
              <a:rPr lang="en-US" sz="4000" dirty="0" err="1" smtClean="0">
                <a:solidFill>
                  <a:srgbClr val="FF0000"/>
                </a:solidFill>
              </a:rPr>
              <a:t>pháp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5" name="mau-hoa-karaoke-nhac-danh-cho-co-day-cac-be-hat-korg-pa-700-pa-1000-organ-khong-loi-nhac-so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18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6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152400" y="274638"/>
            <a:ext cx="50292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00FF"/>
                </a:solidFill>
              </a:rPr>
              <a:t>Lần</a:t>
            </a:r>
            <a:r>
              <a:rPr lang="en-US" sz="2800" dirty="0">
                <a:solidFill>
                  <a:srgbClr val="0000FF"/>
                </a:solidFill>
              </a:rPr>
              <a:t> 2 :  </a:t>
            </a:r>
            <a:r>
              <a:rPr lang="en-US" sz="2800" dirty="0" err="1">
                <a:solidFill>
                  <a:srgbClr val="0000FF"/>
                </a:solidFill>
              </a:rPr>
              <a:t>Cô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hát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có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nhạc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kết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hợp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</a:p>
          <a:p>
            <a:r>
              <a:rPr lang="en-US" sz="2800" dirty="0" err="1">
                <a:solidFill>
                  <a:srgbClr val="0000FF"/>
                </a:solidFill>
              </a:rPr>
              <a:t>với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động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tác</a:t>
            </a:r>
            <a:r>
              <a:rPr lang="en-US" sz="2800" dirty="0">
                <a:solidFill>
                  <a:srgbClr val="0000FF"/>
                </a:solidFill>
              </a:rPr>
              <a:t> minh </a:t>
            </a:r>
            <a:r>
              <a:rPr lang="en-US" sz="2800" dirty="0" err="1">
                <a:solidFill>
                  <a:srgbClr val="0000FF"/>
                </a:solidFill>
              </a:rPr>
              <a:t>họa</a:t>
            </a:r>
            <a:endParaRPr lang="en-US" sz="2800" dirty="0">
              <a:solidFill>
                <a:srgbClr val="0000FF"/>
              </a:solidFill>
            </a:endParaRPr>
          </a:p>
          <a:p>
            <a:endParaRPr lang="en-US" dirty="0"/>
          </a:p>
        </p:txBody>
      </p:sp>
      <p:pic>
        <p:nvPicPr>
          <p:cNvPr id="6" name="mau-hoa-karaoke-nhac-danh-cho-co-day-cac-be-hat-korg-pa-700-pa-1000-organ-khong-loi-nhac-so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910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6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TextBox 5"/>
          <p:cNvSpPr txBox="1"/>
          <p:nvPr/>
        </p:nvSpPr>
        <p:spPr>
          <a:xfrm>
            <a:off x="152400" y="25137"/>
            <a:ext cx="8323112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srgbClr val="0000FF"/>
                </a:solidFill>
              </a:rPr>
              <a:t>Lần 3: Cô cho trẻ xem video và hưởng ứng bài hát</a:t>
            </a:r>
            <a:r>
              <a:rPr lang="vi-VN" dirty="0"/>
              <a:t>.</a:t>
            </a:r>
            <a:endParaRPr lang="en-US" dirty="0"/>
          </a:p>
          <a:p>
            <a:endParaRPr lang="en-US" dirty="0"/>
          </a:p>
        </p:txBody>
      </p:sp>
      <p:pic>
        <p:nvPicPr>
          <p:cNvPr id="3" name="Màu Hoa - Nhạc Thiếu Nhi Có Lời - Tri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57249"/>
            <a:ext cx="9144000" cy="6025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337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286000" y="1676400"/>
            <a:ext cx="33502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 * TC : Ai </a:t>
            </a:r>
            <a:r>
              <a:rPr lang="en-US" sz="3200" dirty="0" err="1" smtClean="0">
                <a:solidFill>
                  <a:srgbClr val="FF0000"/>
                </a:solidFill>
              </a:rPr>
              <a:t>đoán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giỏi</a:t>
            </a:r>
            <a:r>
              <a:rPr lang="en-US" sz="3200" smtClean="0">
                <a:solidFill>
                  <a:srgbClr val="FF0000"/>
                </a:solidFill>
              </a:rPr>
              <a:t> 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0136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3200400" y="1676400"/>
            <a:ext cx="21904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3.Kết </a:t>
            </a:r>
            <a:r>
              <a:rPr lang="en-US" sz="3600" dirty="0" err="1" smtClean="0">
                <a:solidFill>
                  <a:srgbClr val="FF0000"/>
                </a:solidFill>
              </a:rPr>
              <a:t>thúc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7230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1684</TotalTime>
  <Words>86</Words>
  <Application>Microsoft Office PowerPoint</Application>
  <PresentationFormat>On-screen Show (4:3)</PresentationFormat>
  <Paragraphs>15</Paragraphs>
  <Slides>7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Arial</vt:lpstr>
      <vt:lpstr>Calibri</vt:lpstr>
      <vt:lpstr>Office Theme</vt:lpstr>
      <vt:lpstr>UBND PHƯỜNG PHÚC LỢI  TRƯỜNG MẦM NON HOA SỮA                 Năm học 2025-2026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Lop D1</dc:creator>
  <cp:lastModifiedBy>Admin</cp:lastModifiedBy>
  <cp:revision>97</cp:revision>
  <dcterms:created xsi:type="dcterms:W3CDTF">2018-10-09T01:27:08Z</dcterms:created>
  <dcterms:modified xsi:type="dcterms:W3CDTF">2026-02-02T13:40:35Z</dcterms:modified>
</cp:coreProperties>
</file>