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5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3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07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31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0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14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56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5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3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29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6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9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2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UBND PHƯỜNG PHÚC LỢI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TRIỂN </a:t>
            </a:r>
            <a:r>
              <a:rPr lang="en-US" sz="3600" b="1" dirty="0" smtClean="0">
                <a:solidFill>
                  <a:srgbClr val="0000FF"/>
                </a:solidFill>
              </a:rPr>
              <a:t>NHẬN THỨC  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9100" y="2960225"/>
            <a:ext cx="891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            </a:t>
            </a:r>
            <a:r>
              <a:rPr lang="en-US" sz="3200" b="1" dirty="0" err="1">
                <a:solidFill>
                  <a:srgbClr val="006600"/>
                </a:solidFill>
              </a:rPr>
              <a:t>Đề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 smtClean="0">
                <a:solidFill>
                  <a:srgbClr val="006600"/>
                </a:solidFill>
              </a:rPr>
              <a:t>: NBTN : </a:t>
            </a:r>
            <a:r>
              <a:rPr lang="en-US" sz="3200" b="1" dirty="0" err="1" smtClean="0">
                <a:solidFill>
                  <a:srgbClr val="006600"/>
                </a:solidFill>
              </a:rPr>
              <a:t>Nhưng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bông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hoa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mùa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xuân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>
                <a:solidFill>
                  <a:srgbClr val="006600"/>
                </a:solidFill>
              </a:rPr>
              <a:t/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        </a:t>
            </a:r>
            <a:r>
              <a:rPr lang="en-US" sz="3200" b="1" dirty="0" err="1">
                <a:solidFill>
                  <a:srgbClr val="006600"/>
                </a:solidFill>
              </a:rPr>
              <a:t>Lứa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</a:rPr>
              <a:t>D3 </a:t>
            </a:r>
            <a:r>
              <a:rPr lang="en-US" sz="3200" b="1" dirty="0">
                <a:solidFill>
                  <a:srgbClr val="006600"/>
                </a:solidFill>
              </a:rPr>
              <a:t>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 smtClean="0">
                <a:solidFill>
                  <a:srgbClr val="006600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          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3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4971"/>
            <a:ext cx="71905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.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Hát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Màu Hoa - Nhạc Thiếu Nhi Có Lời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0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152400" y="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2 . </a:t>
            </a:r>
            <a:r>
              <a:rPr lang="en-US" sz="4000" dirty="0" err="1" smtClean="0">
                <a:solidFill>
                  <a:srgbClr val="FF0000"/>
                </a:solidFill>
              </a:rPr>
              <a:t>Phương</a:t>
            </a:r>
            <a:r>
              <a:rPr lang="en-US" sz="4000" dirty="0" smtClean="0">
                <a:solidFill>
                  <a:srgbClr val="FF0000"/>
                </a:solidFill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959"/>
            <a:ext cx="27432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55" y="707885"/>
            <a:ext cx="3048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55" y="707885"/>
            <a:ext cx="3035445" cy="3422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4343400"/>
            <a:ext cx="3133725" cy="266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36" y="4343400"/>
            <a:ext cx="2824163" cy="26808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45" y="4388428"/>
            <a:ext cx="279775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2286000"/>
            <a:ext cx="4013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* TC : Ai </a:t>
            </a:r>
            <a:r>
              <a:rPr lang="en-US" sz="4000" dirty="0" err="1" smtClean="0">
                <a:solidFill>
                  <a:srgbClr val="FF0000"/>
                </a:solidFill>
              </a:rPr>
              <a:t>đoán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giỏi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5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3581400" y="2819400"/>
            <a:ext cx="2412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3.Kết </a:t>
            </a:r>
            <a:r>
              <a:rPr lang="en-US" sz="4000" dirty="0" err="1" smtClean="0">
                <a:solidFill>
                  <a:srgbClr val="FF0000"/>
                </a:solidFill>
              </a:rPr>
              <a:t>thúc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8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45</Words>
  <Application>Microsoft Office PowerPoint</Application>
  <PresentationFormat>On-screen Show (4:3)</PresentationFormat>
  <Paragraphs>10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1_Office Theme</vt:lpstr>
      <vt:lpstr>2_Office Theme</vt:lpstr>
      <vt:lpstr>UBND PHƯỜNG PHÚC LỢI  TRƯỜNG MẦM NON HOA SỮA               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                 </dc:title>
  <dc:creator>Lop D1</dc:creator>
  <cp:lastModifiedBy>Admin</cp:lastModifiedBy>
  <cp:revision>32</cp:revision>
  <dcterms:created xsi:type="dcterms:W3CDTF">2019-01-10T03:43:25Z</dcterms:created>
  <dcterms:modified xsi:type="dcterms:W3CDTF">2026-02-02T13:39:31Z</dcterms:modified>
</cp:coreProperties>
</file>