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6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510"/>
            <a:ext cx="6248400" cy="708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PHƯỜNG PHÚC LỢI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 HOA SỮA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077200" cy="10668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95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NBPB : To –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D3(24-36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8199"/>
            <a:ext cx="104317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26349" y="730534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 : </a:t>
            </a:r>
            <a:r>
              <a:rPr lang="en-US" sz="4000" dirty="0" err="1" smtClean="0"/>
              <a:t>Ổn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: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26349" y="1701386"/>
            <a:ext cx="20409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đố</a:t>
            </a:r>
            <a:r>
              <a:rPr lang="en-US" sz="2800" dirty="0" smtClean="0">
                <a:solidFill>
                  <a:srgbClr val="FF0000"/>
                </a:solidFill>
              </a:rPr>
              <a:t> .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Quả </a:t>
            </a:r>
            <a:r>
              <a:rPr lang="vi-VN" dirty="0">
                <a:solidFill>
                  <a:srgbClr val="FF0000"/>
                </a:solidFill>
              </a:rPr>
              <a:t>gì ruột đỏ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Lay láy hạt đen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Mời bạn nếm xem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Ngọt ơi là ngọt?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67" y="2509067"/>
            <a:ext cx="5696415" cy="47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2590800" y="1752600"/>
            <a:ext cx="5082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2.Hoạt </a:t>
            </a:r>
            <a:r>
              <a:rPr lang="en-US" sz="4000" dirty="0" err="1" smtClean="0">
                <a:solidFill>
                  <a:srgbClr val="FF0000"/>
                </a:solidFill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34636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219200" y="5943600"/>
            <a:ext cx="150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bưởi</a:t>
            </a:r>
            <a:r>
              <a:rPr lang="en-US" sz="2000" dirty="0" smtClean="0">
                <a:solidFill>
                  <a:srgbClr val="FF0000"/>
                </a:solidFill>
              </a:rPr>
              <a:t> to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943600"/>
            <a:ext cx="19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chanh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77" y="1835727"/>
            <a:ext cx="4458047" cy="390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24" y="3225415"/>
            <a:ext cx="3077664" cy="27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1143000" y="5434002"/>
            <a:ext cx="217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dưa</a:t>
            </a:r>
            <a:r>
              <a:rPr lang="en-US" sz="2400" dirty="0" smtClean="0"/>
              <a:t> </a:t>
            </a:r>
            <a:r>
              <a:rPr lang="en-US" sz="2400" dirty="0" err="1" smtClean="0"/>
              <a:t>hấu</a:t>
            </a:r>
            <a:r>
              <a:rPr lang="en-US" sz="2400" dirty="0" smtClean="0"/>
              <a:t> to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434002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chuối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11" y="1824037"/>
            <a:ext cx="5867399" cy="3609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13" y="2971800"/>
            <a:ext cx="32289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85145" y="5496442"/>
            <a:ext cx="176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bưởi</a:t>
            </a:r>
            <a:r>
              <a:rPr lang="en-US" sz="2400" dirty="0" smtClean="0"/>
              <a:t> to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829300" y="56070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xoài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74638"/>
            <a:ext cx="5181599" cy="5032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560638"/>
            <a:ext cx="3403203" cy="26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76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514602" cy="251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3" y="786772"/>
            <a:ext cx="27432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82" y="1467076"/>
            <a:ext cx="254660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540001"/>
            <a:ext cx="4457699" cy="4457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89">
            <a:off x="4237175" y="4005672"/>
            <a:ext cx="4706938" cy="2181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3">
            <a:off x="4611731" y="3031180"/>
            <a:ext cx="28384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44000" cy="6202363"/>
          </a:xfrm>
        </p:spPr>
      </p:pic>
      <p:sp>
        <p:nvSpPr>
          <p:cNvPr id="5" name="TextBox 4"/>
          <p:cNvSpPr txBox="1"/>
          <p:nvPr/>
        </p:nvSpPr>
        <p:spPr>
          <a:xfrm>
            <a:off x="2743200" y="1793876"/>
            <a:ext cx="229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 </a:t>
            </a:r>
            <a:r>
              <a:rPr lang="en-US" sz="3600" dirty="0" err="1" smtClean="0">
                <a:solidFill>
                  <a:srgbClr val="FF0000"/>
                </a:solidFill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</TotalTime>
  <Words>103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UBND PHƯỜNG PHÚC LỢI TRƯỜNG MẦM NON  HOA SỮA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“Đôi tay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Admin</cp:lastModifiedBy>
  <cp:revision>16</cp:revision>
  <dcterms:created xsi:type="dcterms:W3CDTF">2022-04-23T14:54:05Z</dcterms:created>
  <dcterms:modified xsi:type="dcterms:W3CDTF">2026-03-07T14:39:42Z</dcterms:modified>
</cp:coreProperties>
</file>