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5" r:id="rId4"/>
    <p:sldId id="258" r:id="rId5"/>
    <p:sldId id="259" r:id="rId6"/>
    <p:sldId id="260" r:id="rId7"/>
    <p:sldId id="264" r:id="rId8"/>
    <p:sldId id="261" r:id="rId9"/>
    <p:sldId id="263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B8AF-9291-46AD-B80F-3B71254B049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07D2-D0F4-4BF5-A905-9299A7EB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8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B8AF-9291-46AD-B80F-3B71254B049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07D2-D0F4-4BF5-A905-9299A7EB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3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B8AF-9291-46AD-B80F-3B71254B049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07D2-D0F4-4BF5-A905-9299A7EB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4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B8AF-9291-46AD-B80F-3B71254B049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07D2-D0F4-4BF5-A905-9299A7EB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29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B8AF-9291-46AD-B80F-3B71254B049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07D2-D0F4-4BF5-A905-9299A7EB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5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B8AF-9291-46AD-B80F-3B71254B049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07D2-D0F4-4BF5-A905-9299A7EB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1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B8AF-9291-46AD-B80F-3B71254B049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07D2-D0F4-4BF5-A905-9299A7EB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2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B8AF-9291-46AD-B80F-3B71254B049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07D2-D0F4-4BF5-A905-9299A7EB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48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B8AF-9291-46AD-B80F-3B71254B049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07D2-D0F4-4BF5-A905-9299A7EB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6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B8AF-9291-46AD-B80F-3B71254B049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07D2-D0F4-4BF5-A905-9299A7EB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9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B8AF-9291-46AD-B80F-3B71254B049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107D2-D0F4-4BF5-A905-9299A7EB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1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CB8AF-9291-46AD-B80F-3B71254B049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107D2-D0F4-4BF5-A905-9299A7EB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4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1.m4a"/><Relationship Id="rId7" Type="http://schemas.openxmlformats.org/officeDocument/2006/relationships/image" Target="../media/image31.pn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11" Type="http://schemas.openxmlformats.org/officeDocument/2006/relationships/image" Target="../media/image11.png"/><Relationship Id="rId5" Type="http://schemas.openxmlformats.org/officeDocument/2006/relationships/image" Target="../media/image16.jp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audio" Target="../media/media9.m4a"/><Relationship Id="rId10" Type="http://schemas.openxmlformats.org/officeDocument/2006/relationships/image" Target="../media/image24.png"/><Relationship Id="rId4" Type="http://schemas.microsoft.com/office/2007/relationships/media" Target="../media/media9.m4a"/><Relationship Id="rId9" Type="http://schemas.openxmlformats.org/officeDocument/2006/relationships/image" Target="../media/image23.pn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3657" y="2140771"/>
            <a:ext cx="6777317" cy="707886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Trò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chơi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Ô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bí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mật</a:t>
            </a:r>
            <a:endParaRPr lang="en-US" sz="40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6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406">
        <p15:prstTrans prst="origami"/>
      </p:transition>
    </mc:Choice>
    <mc:Fallback xmlns="">
      <p:transition spd="slow" advTm="64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0809" y="-193637"/>
            <a:ext cx="12192000" cy="6829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614" y="467046"/>
            <a:ext cx="2743199" cy="1619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759" y="3195021"/>
            <a:ext cx="2694907" cy="17061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4047" y="3246887"/>
            <a:ext cx="2867025" cy="1680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467046"/>
            <a:ext cx="2867025" cy="16626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18670" y="92896"/>
            <a:ext cx="419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o</a:t>
            </a:r>
            <a:endParaRPr lang="en-US" sz="1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6661" y="1840173"/>
            <a:ext cx="532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18670" y="3334871"/>
            <a:ext cx="837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ơ</a:t>
            </a:r>
            <a:endParaRPr lang="en-US" sz="1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3496" y="2388197"/>
            <a:ext cx="1538344" cy="5056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rgbClr val="FFFF00"/>
                </a:solidFill>
              </a:rPr>
              <a:t>Quả</a:t>
            </a:r>
            <a:r>
              <a:rPr lang="en-US" sz="2500" dirty="0" smtClean="0">
                <a:solidFill>
                  <a:srgbClr val="FFFF00"/>
                </a:solidFill>
              </a:rPr>
              <a:t> </a:t>
            </a:r>
            <a:r>
              <a:rPr lang="en-US" sz="2500" dirty="0" err="1" smtClean="0">
                <a:solidFill>
                  <a:srgbClr val="FFFF00"/>
                </a:solidFill>
              </a:rPr>
              <a:t>bóng</a:t>
            </a:r>
            <a:endParaRPr lang="en-US" sz="25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2438" y="5110827"/>
            <a:ext cx="1043489" cy="57996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rgbClr val="FFFF00"/>
                </a:solidFill>
              </a:rPr>
              <a:t>Cái</a:t>
            </a:r>
            <a:r>
              <a:rPr lang="en-US" sz="2500" dirty="0" smtClean="0">
                <a:solidFill>
                  <a:srgbClr val="FFFF00"/>
                </a:solidFill>
              </a:rPr>
              <a:t> ô</a:t>
            </a:r>
            <a:endParaRPr lang="en-US" sz="25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64301" y="2248347"/>
            <a:ext cx="1215614" cy="59558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rgbClr val="FFFF00"/>
                </a:solidFill>
              </a:rPr>
              <a:t>Đồ</a:t>
            </a:r>
            <a:r>
              <a:rPr lang="en-US" sz="2500" dirty="0" smtClean="0">
                <a:solidFill>
                  <a:srgbClr val="FFFF00"/>
                </a:solidFill>
              </a:rPr>
              <a:t> </a:t>
            </a:r>
            <a:r>
              <a:rPr lang="en-US" sz="2500" dirty="0" err="1" smtClean="0">
                <a:solidFill>
                  <a:srgbClr val="FFFF00"/>
                </a:solidFill>
              </a:rPr>
              <a:t>chơi</a:t>
            </a:r>
            <a:endParaRPr lang="en-US" sz="25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42785" y="5330049"/>
            <a:ext cx="1592132" cy="60817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rgbClr val="FFFF00"/>
                </a:solidFill>
              </a:rPr>
              <a:t>Cô</a:t>
            </a:r>
            <a:r>
              <a:rPr lang="en-US" sz="2500" dirty="0" smtClean="0">
                <a:solidFill>
                  <a:srgbClr val="FFFF00"/>
                </a:solidFill>
              </a:rPr>
              <a:t> </a:t>
            </a:r>
            <a:r>
              <a:rPr lang="en-US" sz="2500" dirty="0" err="1" smtClean="0">
                <a:solidFill>
                  <a:srgbClr val="FFFF00"/>
                </a:solidFill>
              </a:rPr>
              <a:t>giáo</a:t>
            </a:r>
            <a:endParaRPr lang="en-US" sz="2500" dirty="0">
              <a:solidFill>
                <a:srgbClr val="FFFF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764715" y="1290918"/>
            <a:ext cx="2936838" cy="13339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18504" y="3195021"/>
            <a:ext cx="2926080" cy="22884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355916" y="2624866"/>
            <a:ext cx="2938691" cy="3872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371991" y="2624866"/>
            <a:ext cx="3428226" cy="18286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355917" y="3125253"/>
            <a:ext cx="2992480" cy="24968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085240" y="1549101"/>
            <a:ext cx="3994676" cy="40341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9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2580">
        <p14:ripple/>
      </p:transition>
    </mc:Choice>
    <mc:Fallback xmlns="">
      <p:transition spd="slow" advTm="72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2" grpId="0" animBg="1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HỮ O"/>
          <p:cNvSpPr txBox="1"/>
          <p:nvPr/>
        </p:nvSpPr>
        <p:spPr>
          <a:xfrm>
            <a:off x="2589385" y="808618"/>
            <a:ext cx="180728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dirty="0" smtClean="0">
                <a:solidFill>
                  <a:srgbClr val="FF0000"/>
                </a:solidFill>
              </a:rPr>
              <a:t>O</a:t>
            </a:r>
            <a:endParaRPr lang="en-US" sz="17000" b="1" dirty="0">
              <a:solidFill>
                <a:srgbClr val="FF0000"/>
              </a:solidFill>
            </a:endParaRPr>
          </a:p>
        </p:txBody>
      </p:sp>
      <p:sp>
        <p:nvSpPr>
          <p:cNvPr id="19" name="NỀN 1"/>
          <p:cNvSpPr/>
          <p:nvPr/>
        </p:nvSpPr>
        <p:spPr>
          <a:xfrm>
            <a:off x="1309224" y="687022"/>
            <a:ext cx="4850944" cy="29762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0" b="1" dirty="0" smtClean="0">
                <a:solidFill>
                  <a:srgbClr val="FFFF00"/>
                </a:solidFill>
              </a:rPr>
              <a:t>1</a:t>
            </a:r>
            <a:endParaRPr lang="en-US" sz="13000" b="1" dirty="0">
              <a:solidFill>
                <a:srgbClr val="FFFF00"/>
              </a:solidFill>
            </a:endParaRPr>
          </a:p>
        </p:txBody>
      </p:sp>
      <p:sp>
        <p:nvSpPr>
          <p:cNvPr id="20" name="CHỮ Ô"/>
          <p:cNvSpPr txBox="1"/>
          <p:nvPr/>
        </p:nvSpPr>
        <p:spPr>
          <a:xfrm>
            <a:off x="7908758" y="808618"/>
            <a:ext cx="15560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Ô</a:t>
            </a:r>
          </a:p>
        </p:txBody>
      </p:sp>
      <p:sp>
        <p:nvSpPr>
          <p:cNvPr id="21" name="NỀN 2"/>
          <p:cNvSpPr/>
          <p:nvPr/>
        </p:nvSpPr>
        <p:spPr>
          <a:xfrm>
            <a:off x="6160168" y="690664"/>
            <a:ext cx="4764506" cy="297623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0" b="1" dirty="0" smtClean="0">
                <a:solidFill>
                  <a:srgbClr val="FF0000"/>
                </a:solidFill>
              </a:rPr>
              <a:t>2</a:t>
            </a:r>
            <a:endParaRPr lang="en-US" sz="14000" b="1" dirty="0">
              <a:solidFill>
                <a:srgbClr val="FF0000"/>
              </a:solidFill>
            </a:endParaRPr>
          </a:p>
        </p:txBody>
      </p:sp>
      <p:sp>
        <p:nvSpPr>
          <p:cNvPr id="22" name="CHŨ Ô 2"/>
          <p:cNvSpPr txBox="1"/>
          <p:nvPr/>
        </p:nvSpPr>
        <p:spPr>
          <a:xfrm>
            <a:off x="2947595" y="4120885"/>
            <a:ext cx="109086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dirty="0" smtClean="0">
                <a:solidFill>
                  <a:srgbClr val="002060"/>
                </a:solidFill>
              </a:rPr>
              <a:t>Ô</a:t>
            </a:r>
            <a:endParaRPr lang="en-US" sz="17000" b="1" dirty="0">
              <a:solidFill>
                <a:srgbClr val="002060"/>
              </a:solidFill>
            </a:endParaRPr>
          </a:p>
        </p:txBody>
      </p:sp>
      <p:sp>
        <p:nvSpPr>
          <p:cNvPr id="23" name="NỀN 3"/>
          <p:cNvSpPr/>
          <p:nvPr/>
        </p:nvSpPr>
        <p:spPr>
          <a:xfrm>
            <a:off x="1309222" y="3666901"/>
            <a:ext cx="4850945" cy="28546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0" b="1" dirty="0" smtClean="0">
                <a:solidFill>
                  <a:srgbClr val="FFC000"/>
                </a:solidFill>
              </a:rPr>
              <a:t>3</a:t>
            </a:r>
            <a:endParaRPr lang="en-US" sz="14000" b="1" dirty="0">
              <a:solidFill>
                <a:srgbClr val="FFC000"/>
              </a:solidFill>
            </a:endParaRPr>
          </a:p>
        </p:txBody>
      </p:sp>
      <p:sp>
        <p:nvSpPr>
          <p:cNvPr id="24" name="CHỮ Ơ"/>
          <p:cNvSpPr txBox="1"/>
          <p:nvPr/>
        </p:nvSpPr>
        <p:spPr>
          <a:xfrm>
            <a:off x="7620000" y="3928379"/>
            <a:ext cx="21336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dirty="0" smtClean="0">
                <a:solidFill>
                  <a:srgbClr val="C00000"/>
                </a:solidFill>
              </a:rPr>
              <a:t>Ơ</a:t>
            </a:r>
            <a:endParaRPr lang="en-US" sz="17000" b="1" dirty="0">
              <a:solidFill>
                <a:srgbClr val="C00000"/>
              </a:solidFill>
            </a:endParaRPr>
          </a:p>
        </p:txBody>
      </p:sp>
      <p:sp>
        <p:nvSpPr>
          <p:cNvPr id="25" name="NỀN 4"/>
          <p:cNvSpPr/>
          <p:nvPr/>
        </p:nvSpPr>
        <p:spPr>
          <a:xfrm>
            <a:off x="6160168" y="3663259"/>
            <a:ext cx="4764506" cy="28546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0" b="1" dirty="0" smtClean="0"/>
              <a:t>4</a:t>
            </a:r>
            <a:endParaRPr lang="en-US" sz="14000" b="1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6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71"/>
    </mc:Choice>
    <mc:Fallback xmlns="">
      <p:transition spd="slow" advTm="58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</p:bldLst>
  </p:timing>
  <p:extLst>
    <p:ext uri="{E180D4A7-C9FB-4DFB-919C-405C955672EB}">
      <p14:showEvtLst xmlns:p14="http://schemas.microsoft.com/office/powerpoint/2010/main">
        <p14:triggerEvt type="onClick" time="14102" objId="21"/>
        <p14:triggerEvt type="onClick" time="25966" objId="19"/>
        <p14:triggerEvt type="onClick" time="35796" objId="25"/>
        <p14:triggerEvt type="onClick" time="46898" objId="2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60" y="0"/>
            <a:ext cx="1227806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00169" y="2302137"/>
            <a:ext cx="6497619" cy="16889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en-US" sz="5000" b="1" dirty="0" err="1" smtClean="0">
                <a:solidFill>
                  <a:srgbClr val="002060"/>
                </a:solidFill>
              </a:rPr>
              <a:t>Trò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chơi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xếp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chữ</a:t>
            </a:r>
            <a:r>
              <a:rPr lang="en-US" sz="5000" b="1" dirty="0" smtClean="0">
                <a:solidFill>
                  <a:srgbClr val="002060"/>
                </a:solidFill>
              </a:rPr>
              <a:t> o ô ơ</a:t>
            </a:r>
            <a:endParaRPr lang="en-US" sz="5000" b="1" dirty="0">
              <a:solidFill>
                <a:srgbClr val="002060"/>
              </a:solidFill>
            </a:endParaRPr>
          </a:p>
        </p:txBody>
      </p:sp>
      <p:pic>
        <p:nvPicPr>
          <p:cNvPr id="6" name="Em Đến Trường Mầm No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09412" y="5060576"/>
            <a:ext cx="609600" cy="60960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934">
        <p14:ripple/>
      </p:transition>
    </mc:Choice>
    <mc:Fallback xmlns="">
      <p:transition spd="slow" advTm="10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2121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36" objId="6"/>
        <p14:triggerEvt type="onClick" time="9036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546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09573" y="1515965"/>
            <a:ext cx="5234630" cy="44410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</a:rPr>
              <a:t>O</a:t>
            </a:r>
            <a:endParaRPr lang="en-US" sz="2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17" y="2557626"/>
            <a:ext cx="710004" cy="4625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9994" y="3163839"/>
            <a:ext cx="713294" cy="463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2934" y="3615787"/>
            <a:ext cx="713294" cy="463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6460" y="4055280"/>
            <a:ext cx="713294" cy="4633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6287" y="4408899"/>
            <a:ext cx="713294" cy="4633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0241" y="4526229"/>
            <a:ext cx="713294" cy="4633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438" y="4421552"/>
            <a:ext cx="713294" cy="4633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404" y="4112999"/>
            <a:ext cx="713294" cy="4633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6791" y="3668844"/>
            <a:ext cx="713294" cy="463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0373" y="3221028"/>
            <a:ext cx="713294" cy="4633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3339" y="2809207"/>
            <a:ext cx="713294" cy="4633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7632" y="2596720"/>
            <a:ext cx="713294" cy="4633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9565" y="2757692"/>
            <a:ext cx="713294" cy="4633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793" y="1519765"/>
            <a:ext cx="5224630" cy="44410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01" y="3594134"/>
            <a:ext cx="1880411" cy="1978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34" y="2360197"/>
            <a:ext cx="1623977" cy="1440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16" y="3317360"/>
            <a:ext cx="1212122" cy="1027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34" y="2057378"/>
            <a:ext cx="1796943" cy="1484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04" y="4526229"/>
            <a:ext cx="1754817" cy="11677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83201" y="376518"/>
            <a:ext cx="3636232" cy="898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rgbClr val="FFFF00"/>
                </a:solidFill>
              </a:rPr>
              <a:t>Bé</a:t>
            </a:r>
            <a:r>
              <a:rPr lang="en-US" sz="3000" b="1" dirty="0" smtClean="0">
                <a:solidFill>
                  <a:srgbClr val="FFFF00"/>
                </a:solidFill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</a:rPr>
              <a:t>tập</a:t>
            </a:r>
            <a:r>
              <a:rPr lang="en-US" sz="3000" b="1" dirty="0" smtClean="0">
                <a:solidFill>
                  <a:srgbClr val="FFFF00"/>
                </a:solidFill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</a:rPr>
              <a:t>xếp</a:t>
            </a:r>
            <a:r>
              <a:rPr lang="en-US" sz="3000" b="1" dirty="0" smtClean="0">
                <a:solidFill>
                  <a:srgbClr val="FFFF00"/>
                </a:solidFill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</a:rPr>
              <a:t>chữ</a:t>
            </a:r>
            <a:r>
              <a:rPr lang="en-US" sz="3000" b="1" dirty="0" smtClean="0">
                <a:solidFill>
                  <a:srgbClr val="FFFF00"/>
                </a:solidFill>
              </a:rPr>
              <a:t> o</a:t>
            </a:r>
            <a:endParaRPr lang="en-US" sz="3000" b="1" dirty="0">
              <a:solidFill>
                <a:srgbClr val="FFFF00"/>
              </a:solidFill>
            </a:endParaRPr>
          </a:p>
        </p:txBody>
      </p:sp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83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4708">
        <p:blinds dir="vert"/>
      </p:transition>
    </mc:Choice>
    <mc:Fallback xmlns="">
      <p:transition spd="slow" advTm="2470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546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38133" y="1786772"/>
            <a:ext cx="4807365" cy="389937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ô</a:t>
            </a:r>
            <a:endParaRPr lang="en-US" sz="30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277" y="3098532"/>
            <a:ext cx="691458" cy="6158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686" y="2511468"/>
            <a:ext cx="670957" cy="6003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519" y="2130153"/>
            <a:ext cx="695004" cy="6218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2976" y="2534104"/>
            <a:ext cx="695004" cy="6218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1170" y="3428122"/>
            <a:ext cx="695004" cy="6218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1170" y="3885019"/>
            <a:ext cx="695004" cy="62184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7889" y="4340624"/>
            <a:ext cx="695004" cy="62184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2590" y="4535434"/>
            <a:ext cx="695004" cy="62184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9339" y="4377119"/>
            <a:ext cx="695004" cy="6218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7548" y="3910243"/>
            <a:ext cx="695004" cy="62184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0829" y="3415973"/>
            <a:ext cx="695004" cy="62184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2989" y="3076673"/>
            <a:ext cx="695004" cy="62184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147081" y="1731977"/>
            <a:ext cx="4184775" cy="369604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90" y="3676423"/>
            <a:ext cx="1828016" cy="13225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86" y="1936556"/>
            <a:ext cx="1532630" cy="15326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97" y="2770948"/>
            <a:ext cx="1616711" cy="9094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869" y="1731978"/>
            <a:ext cx="1401321" cy="107965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324573" y="607495"/>
            <a:ext cx="3238053" cy="70900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rgbClr val="FFFF00"/>
                </a:solidFill>
              </a:rPr>
              <a:t>Bé</a:t>
            </a:r>
            <a:r>
              <a:rPr lang="en-US" sz="3000" b="1" dirty="0" smtClean="0">
                <a:solidFill>
                  <a:srgbClr val="FFFF00"/>
                </a:solidFill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</a:rPr>
              <a:t>tập</a:t>
            </a:r>
            <a:r>
              <a:rPr lang="en-US" sz="3000" b="1" dirty="0" smtClean="0">
                <a:solidFill>
                  <a:srgbClr val="FFFF00"/>
                </a:solidFill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</a:rPr>
              <a:t>xếp</a:t>
            </a:r>
            <a:r>
              <a:rPr lang="en-US" sz="3000" b="1" dirty="0" smtClean="0">
                <a:solidFill>
                  <a:srgbClr val="FFFF00"/>
                </a:solidFill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</a:rPr>
              <a:t>chữ</a:t>
            </a:r>
            <a:r>
              <a:rPr lang="en-US" sz="3000" b="1" dirty="0" smtClean="0">
                <a:solidFill>
                  <a:srgbClr val="FFFF00"/>
                </a:solidFill>
              </a:rPr>
              <a:t> ô</a:t>
            </a:r>
            <a:endParaRPr lang="en-US" sz="30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3853" y="3850603"/>
            <a:ext cx="993734" cy="993734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1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922">
        <p14:prism/>
      </p:transition>
    </mc:Choice>
    <mc:Fallback xmlns="">
      <p:transition spd="slow" advTm="13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546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20760" y="1775012"/>
            <a:ext cx="4306638" cy="291532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</a:rPr>
              <a:t>ơ</a:t>
            </a:r>
            <a:endParaRPr lang="en-US" sz="30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19987" y="1829500"/>
            <a:ext cx="4173968" cy="28623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935" y="2814005"/>
            <a:ext cx="609487" cy="446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982" y="2631469"/>
            <a:ext cx="609487" cy="446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052" y="2692798"/>
            <a:ext cx="609487" cy="446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23021">
            <a:off x="9573901" y="2242984"/>
            <a:ext cx="609653" cy="445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0082" y="2587933"/>
            <a:ext cx="609653" cy="445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7043">
            <a:off x="9552262" y="2893389"/>
            <a:ext cx="609653" cy="445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7254" y="3163529"/>
            <a:ext cx="609653" cy="445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7253" y="3594252"/>
            <a:ext cx="609653" cy="4450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4079" y="3985453"/>
            <a:ext cx="609653" cy="4450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8218" y="4156281"/>
            <a:ext cx="609653" cy="4450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061" y="4122628"/>
            <a:ext cx="609653" cy="4450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3882" y="3819153"/>
            <a:ext cx="609653" cy="4450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6920" y="3402802"/>
            <a:ext cx="609653" cy="445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1936" y="2986450"/>
            <a:ext cx="609653" cy="4450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63" y="2892052"/>
            <a:ext cx="1150400" cy="1150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25" y="3350956"/>
            <a:ext cx="1906957" cy="12689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38" y="1811550"/>
            <a:ext cx="2008991" cy="14534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32" y="3247074"/>
            <a:ext cx="1235012" cy="82184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3915783" y="837882"/>
            <a:ext cx="3445471" cy="58763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rgbClr val="002060"/>
                </a:solidFill>
              </a:rPr>
              <a:t>Bé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tập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xếp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chữ</a:t>
            </a:r>
            <a:r>
              <a:rPr lang="en-US" sz="3000" b="1" dirty="0" smtClean="0">
                <a:solidFill>
                  <a:srgbClr val="002060"/>
                </a:solidFill>
              </a:rPr>
              <a:t> ơ</a:t>
            </a:r>
            <a:endParaRPr lang="en-US" sz="3000" b="1" dirty="0">
              <a:solidFill>
                <a:srgbClr val="00206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24" y="2189119"/>
            <a:ext cx="992055" cy="727002"/>
          </a:xfrm>
          <a:prstGeom prst="rect">
            <a:avLst/>
          </a:prstGeom>
        </p:spPr>
      </p:pic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5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73">
        <p14:doors dir="vert"/>
      </p:transition>
    </mc:Choice>
    <mc:Fallback xmlns="">
      <p:transition spd="slow" advTm="24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019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32037" y="2043953"/>
            <a:ext cx="6927925" cy="207622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Trò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chơi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b="1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Hái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táo</a:t>
            </a:r>
            <a:endParaRPr lang="en-US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963">
        <p:checker/>
      </p:transition>
    </mc:Choice>
    <mc:Fallback xmlns="">
      <p:transition spd="slow" advTm="896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082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1" y="-295663"/>
            <a:ext cx="8165055" cy="53573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8318" y="1200331"/>
            <a:ext cx="823031" cy="823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740" y="1611846"/>
            <a:ext cx="823031" cy="823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9818" y="2781630"/>
            <a:ext cx="823031" cy="823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5090" y="2341215"/>
            <a:ext cx="823031" cy="8230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3750" y="2194453"/>
            <a:ext cx="823031" cy="8230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0032" y="996681"/>
            <a:ext cx="823031" cy="8230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3671" y="2267137"/>
            <a:ext cx="823031" cy="8230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5324" y="2605968"/>
            <a:ext cx="823031" cy="8230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83308" y="2346860"/>
            <a:ext cx="41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</a:t>
            </a:r>
            <a:endParaRPr lang="en-US" sz="4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621303" y="2869267"/>
            <a:ext cx="29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ơ</a:t>
            </a:r>
            <a:endParaRPr lang="en-US" sz="4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732463" y="2416280"/>
            <a:ext cx="26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ơ</a:t>
            </a:r>
            <a:endParaRPr lang="en-US" sz="4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093593" y="1699272"/>
            <a:ext cx="269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</a:t>
            </a:r>
            <a:endParaRPr lang="en-US" sz="4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246551" y="1289459"/>
            <a:ext cx="439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ô</a:t>
            </a:r>
            <a:endParaRPr lang="en-US" sz="4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770660" y="2258404"/>
            <a:ext cx="47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</a:t>
            </a:r>
            <a:endParaRPr lang="en-US" sz="4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855425" y="2739541"/>
            <a:ext cx="360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ô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23743" y="1027000"/>
            <a:ext cx="414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</a:t>
            </a:r>
            <a:endParaRPr lang="en-US" sz="4000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6512" y="1280122"/>
            <a:ext cx="823031" cy="82303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031201" y="1372216"/>
            <a:ext cx="571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ơ</a:t>
            </a:r>
            <a:endParaRPr lang="en-US" sz="40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9" y="4828377"/>
            <a:ext cx="2258825" cy="19764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6261" y="4853064"/>
            <a:ext cx="2204702" cy="19283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9654" y="4814962"/>
            <a:ext cx="2239388" cy="195871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104712" y="5931355"/>
            <a:ext cx="699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o</a:t>
            </a:r>
            <a:endParaRPr lang="en-US" sz="6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596337" y="6010199"/>
            <a:ext cx="655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ô</a:t>
            </a:r>
            <a:endParaRPr lang="en-US" sz="6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939144" y="5931354"/>
            <a:ext cx="731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ơ</a:t>
            </a:r>
            <a:endParaRPr lang="en-US" sz="6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274653" y="277515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2424" y="3968879"/>
            <a:ext cx="1129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</a:rPr>
              <a:t>4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1123" y="4080479"/>
            <a:ext cx="769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</a:rPr>
              <a:t>2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94899" y="4006930"/>
            <a:ext cx="688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</a:rPr>
              <a:t>3</a:t>
            </a:r>
            <a:endParaRPr lang="en-US" sz="60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6542" y="2146140"/>
            <a:ext cx="772893" cy="772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7516" y="1866050"/>
            <a:ext cx="823031" cy="823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7704" y="1200331"/>
            <a:ext cx="671502" cy="6715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15" y="3836470"/>
            <a:ext cx="1660540" cy="16605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95" y="3598094"/>
            <a:ext cx="1122993" cy="1122993"/>
          </a:xfrm>
          <a:prstGeom prst="rect">
            <a:avLst/>
          </a:prstGeom>
        </p:spPr>
      </p:pic>
      <p:pic>
        <p:nvPicPr>
          <p:cNvPr id="23" name="Em Đến Trường Mầm Non Bea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95600" y="4486542"/>
            <a:ext cx="609600" cy="60960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3581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5875">
        <p15:prstTrans prst="fracture"/>
      </p:transition>
    </mc:Choice>
    <mc:Fallback xmlns="">
      <p:transition spd="slow" advTm="958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22943 0.631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3157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23282 0.624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15598 0.440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9" y="2203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0.15429 0.44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-0.30339 0.514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2571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3017 0.5189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91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5.55112E-17 L -0.34662 0.4201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2099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34674 0.4173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04427 0.5502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27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04479 0.5509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02578 0.3583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1791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2527 0.3645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20586 0.3942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1969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20612 0.3967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9466 0.5546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2773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19414 0.5550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10117 0.3282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1641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10117 0.3326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2121" numSld="999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6" grpId="0"/>
    </p:bldLst>
  </p:timing>
  <p:extLst mod="1">
    <p:ext uri="{E180D4A7-C9FB-4DFB-919C-405C955672EB}">
      <p14:showEvtLst xmlns:p14="http://schemas.microsoft.com/office/powerpoint/2010/main">
        <p14:playEvt time="1856" objId="23"/>
        <p14:triggerEvt type="onClick" time="1857" objId="23"/>
        <p14:pauseEvt time="92673" objId="23"/>
        <p14:seekEvt time="92673" objId="23" seek="90788"/>
        <p14:resumeEvt time="92873" objId="2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8198" y="2998113"/>
            <a:ext cx="7078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Trò</a:t>
            </a:r>
            <a:r>
              <a:rPr lang="en-US" sz="5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chơi</a:t>
            </a:r>
            <a:r>
              <a:rPr lang="en-US" sz="5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Ai </a:t>
            </a:r>
            <a:r>
              <a:rPr lang="en-US" sz="5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nhanh</a:t>
            </a:r>
            <a:r>
              <a:rPr lang="en-US" sz="5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nhất</a:t>
            </a:r>
            <a:endParaRPr lang="en-US" sz="50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Em Đến Trường Mầm No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5200" y="4587240"/>
            <a:ext cx="609600" cy="60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6">
        <p14:prism isContent="1"/>
      </p:transition>
    </mc:Choice>
    <mc:Fallback xmlns="">
      <p:transition spd="slow" advTm="64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2121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72" objId="6"/>
        <p14:triggerEvt type="onClick" time="573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0.7|1.2|0.9|0.8|1|0.6|0.6|0.5|0.7|0.6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1|0.6|0.5|0.5|0.5|0.5|0.5|0.7|1.5|1.2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3|0.9|0.9|0.9|0.6|0.6|0.5|0.5|0.5|0.5|1.3|1.4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|2.2|2.1|2.4|6.1|6|2.5|6.2|7.5|2.5|2.9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|1.4|1.1|1.3|1.1|1.7|1.7|2.6|1.3|1.5|22.6|8.4|6.8|1.6|6.7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77</Words>
  <Application>Microsoft Office PowerPoint</Application>
  <PresentationFormat>Widescreen</PresentationFormat>
  <Paragraphs>40</Paragraphs>
  <Slides>10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124</cp:revision>
  <dcterms:created xsi:type="dcterms:W3CDTF">2022-09-26T13:43:19Z</dcterms:created>
  <dcterms:modified xsi:type="dcterms:W3CDTF">2023-04-17T02:44:55Z</dcterms:modified>
</cp:coreProperties>
</file>