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A904-48EB-4C0D-82DA-22A3F54E669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E9D1-FCFF-4CA5-901A-B54CBDE0B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5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A904-48EB-4C0D-82DA-22A3F54E669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E9D1-FCFF-4CA5-901A-B54CBDE0B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7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A904-48EB-4C0D-82DA-22A3F54E669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E9D1-FCFF-4CA5-901A-B54CBDE0B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6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A904-48EB-4C0D-82DA-22A3F54E669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E9D1-FCFF-4CA5-901A-B54CBDE0B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3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A904-48EB-4C0D-82DA-22A3F54E669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E9D1-FCFF-4CA5-901A-B54CBDE0B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5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A904-48EB-4C0D-82DA-22A3F54E669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E9D1-FCFF-4CA5-901A-B54CBDE0B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9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A904-48EB-4C0D-82DA-22A3F54E669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E9D1-FCFF-4CA5-901A-B54CBDE0B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39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A904-48EB-4C0D-82DA-22A3F54E669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E9D1-FCFF-4CA5-901A-B54CBDE0B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8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A904-48EB-4C0D-82DA-22A3F54E669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E9D1-FCFF-4CA5-901A-B54CBDE0B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7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A904-48EB-4C0D-82DA-22A3F54E669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E9D1-FCFF-4CA5-901A-B54CBDE0B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9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A904-48EB-4C0D-82DA-22A3F54E669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6E9D1-FCFF-4CA5-901A-B54CBDE0B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5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A904-48EB-4C0D-82DA-22A3F54E669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6E9D1-FCFF-4CA5-901A-B54CBDE0B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4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315" y="1161777"/>
            <a:ext cx="10962290" cy="78001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b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SỮA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323" y="2506987"/>
            <a:ext cx="9711560" cy="1003201"/>
          </a:xfrm>
        </p:spPr>
        <p:txBody>
          <a:bodyPr>
            <a:normAutofit lnSpcReduction="10000"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</a:t>
            </a:r>
          </a:p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BÁC HỒ KÍNH YÊU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45021" y="3581402"/>
            <a:ext cx="9144000" cy="643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</a:t>
            </a:r>
            <a:r>
              <a:rPr lang="en-US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45021" y="4729657"/>
            <a:ext cx="9144000" cy="643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45021" y="5877912"/>
            <a:ext cx="9144000" cy="438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4" y="1389993"/>
            <a:ext cx="790575" cy="3983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1145629"/>
            <a:ext cx="1244328" cy="4179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20" y="3581402"/>
            <a:ext cx="1143328" cy="1095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31" y="2888155"/>
            <a:ext cx="967609" cy="101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0388 0.10463 C 0.04687 0.12732 0.06159 0.15394 0.07904 0.17778 C 0.0987 0.20509 0.11615 0.22361 0.13034 0.23171 L 0.19701 0.27361 " pathEditMode="relative" rAng="2280000" ptsTypes="AAA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64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69" y="0"/>
            <a:ext cx="5297214" cy="6826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785" y="-29943"/>
            <a:ext cx="537604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2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18375" cy="6731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75" y="0"/>
            <a:ext cx="6081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90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8549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49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34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99089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896" y="0"/>
            <a:ext cx="620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48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904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442" y="0"/>
            <a:ext cx="596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2431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43" y="0"/>
            <a:ext cx="5957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42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26</Words>
  <Application>Microsoft Office PowerPoint</Application>
  <PresentationFormat>Widescreen</PresentationFormat>
  <Paragraphs>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UBND PHƯỜNG PHÚC LỢI TRƯỜNG MN HOA SỮA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</dc:title>
  <dc:creator>A</dc:creator>
  <cp:lastModifiedBy>A</cp:lastModifiedBy>
  <cp:revision>5</cp:revision>
  <dcterms:created xsi:type="dcterms:W3CDTF">2024-05-14T00:56:57Z</dcterms:created>
  <dcterms:modified xsi:type="dcterms:W3CDTF">2026-03-04T08:08:36Z</dcterms:modified>
</cp:coreProperties>
</file>