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C1E95-949D-4DAC-A3A6-B60240035215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2C700-1F3B-4866-95A9-E128AE962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3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EEAB-A4AD-49B2-BFC7-1712EE719ACC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AA90-996E-49EA-9E9A-8BB77B45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96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EEAB-A4AD-49B2-BFC7-1712EE719ACC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AA90-996E-49EA-9E9A-8BB77B45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05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EEAB-A4AD-49B2-BFC7-1712EE719ACC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AA90-996E-49EA-9E9A-8BB77B45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54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EEAB-A4AD-49B2-BFC7-1712EE719ACC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AA90-996E-49EA-9E9A-8BB77B45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46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EEAB-A4AD-49B2-BFC7-1712EE719ACC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AA90-996E-49EA-9E9A-8BB77B45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70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EEAB-A4AD-49B2-BFC7-1712EE719ACC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AA90-996E-49EA-9E9A-8BB77B45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57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EEAB-A4AD-49B2-BFC7-1712EE719ACC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AA90-996E-49EA-9E9A-8BB77B45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94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EEAB-A4AD-49B2-BFC7-1712EE719ACC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AA90-996E-49EA-9E9A-8BB77B45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0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EEAB-A4AD-49B2-BFC7-1712EE719ACC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AA90-996E-49EA-9E9A-8BB77B45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03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EEAB-A4AD-49B2-BFC7-1712EE719ACC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AA90-996E-49EA-9E9A-8BB77B45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19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EEAB-A4AD-49B2-BFC7-1712EE719ACC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AA90-996E-49EA-9E9A-8BB77B45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88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4EEAB-A4AD-49B2-BFC7-1712EE719ACC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2AA90-996E-49EA-9E9A-8BB77B45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314575" y="342900"/>
          <a:ext cx="7886700" cy="49530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3810403747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ỦY</a:t>
                      </a:r>
                      <a:r>
                        <a:rPr lang="en-US" sz="1400" b="1" baseline="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BAN NHÂN DÂN PHƯỜNG PHÚC LỢI</a:t>
                      </a:r>
                    </a:p>
                    <a:p>
                      <a:pPr algn="ctr"/>
                      <a:r>
                        <a:rPr lang="vi-VN" sz="1400" b="1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 </a:t>
                      </a:r>
                      <a:r>
                        <a:rPr lang="vi-VN" sz="1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MN HOA SỮA</a:t>
                      </a:r>
                      <a:endParaRPr lang="vi-VN" sz="1400" dirty="0"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39719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974976" y="2347914"/>
          <a:ext cx="7064375" cy="2536825"/>
        </p:xfrm>
        <a:graphic>
          <a:graphicData uri="http://schemas.openxmlformats.org/drawingml/2006/table">
            <a:tbl>
              <a:tblPr/>
              <a:tblGrid>
                <a:gridCol w="7064375">
                  <a:extLst>
                    <a:ext uri="{9D8B030D-6E8A-4147-A177-3AD203B41FA5}">
                      <a16:colId xmlns:a16="http://schemas.microsoft.com/office/drawing/2014/main" val="3122491144"/>
                    </a:ext>
                  </a:extLst>
                </a:gridCol>
              </a:tblGrid>
              <a:tr h="2536825">
                <a:tc>
                  <a:txBody>
                    <a:bodyPr/>
                    <a:lstStyle/>
                    <a:p>
                      <a:r>
                        <a:rPr lang="vi-VN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   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LĨNH</a:t>
                      </a:r>
                      <a:r>
                        <a:rPr lang="en-US" sz="2400" b="1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VỰC </a:t>
                      </a:r>
                      <a:r>
                        <a:rPr lang="vi-VN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PHÁT TRIỂN </a:t>
                      </a:r>
                      <a:r>
                        <a:rPr lang="en-US" sz="24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NHẬN</a:t>
                      </a:r>
                      <a:r>
                        <a:rPr lang="en-US" sz="24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THỨC</a:t>
                      </a: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20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2000" dirty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</a:rPr>
                        <a:t>                 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effectLst/>
                        </a:rPr>
                        <a:t>  </a:t>
                      </a: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000" b="1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ĐỘNG: </a:t>
                      </a:r>
                      <a:r>
                        <a:rPr lang="en-US" sz="20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KHÁM PHÁ</a:t>
                      </a:r>
                      <a:endParaRPr lang="vi-VN" sz="2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              </a:t>
                      </a: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67521" marR="67521" marT="33751" marB="337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8646645"/>
                  </a:ext>
                </a:extLst>
              </a:tr>
            </a:tbl>
          </a:graphicData>
        </a:graphic>
      </p:graphicFrame>
      <p:sp>
        <p:nvSpPr>
          <p:cNvPr id="3081" name="Rectangle 7"/>
          <p:cNvSpPr>
            <a:spLocks noChangeArrowheads="1"/>
          </p:cNvSpPr>
          <p:nvPr/>
        </p:nvSpPr>
        <p:spPr bwMode="auto">
          <a:xfrm>
            <a:off x="4457701" y="3824288"/>
            <a:ext cx="58896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Đề tài</a:t>
            </a:r>
            <a:r>
              <a:rPr lang="vi-VN" alt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alt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Số lượng: 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18 - 20</a:t>
            </a: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trẻ</a:t>
            </a:r>
            <a:r>
              <a:rPr lang="vi-VN" altLang="en-US" sz="1800" dirty="0">
                <a:latin typeface=".VnAvant" panose="020B7200000000000000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Thời gian: 25-30 </a:t>
            </a:r>
            <a:r>
              <a:rPr lang="vi-VN" altLang="en-US" sz="18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phút</a:t>
            </a:r>
            <a:r>
              <a:rPr lang="vi-VN" altLang="en-US" sz="1800" smtClean="0">
                <a:latin typeface=".VnAvant" panose="020B7200000000000000" pitchFamily="34" charset="0"/>
              </a:rPr>
              <a:t> </a:t>
            </a:r>
            <a:endParaRPr lang="vi-VN" altLang="en-US" sz="1800" dirty="0" smtClean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20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Tính phí vận chuyển Quận Huyện + Woocommerce - IwebMo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870" y="0"/>
            <a:ext cx="5172890" cy="649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Lá</a:t>
            </a:r>
            <a:r>
              <a:rPr lang="en-US" dirty="0" smtClean="0"/>
              <a:t> </a:t>
            </a:r>
            <a:r>
              <a:rPr lang="en-US" dirty="0" err="1" smtClean="0"/>
              <a:t>cờ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4" descr="Cờ đỏ sao vàng, cờ tổ quốc, cờ việt nam, quốc kỳ việt nam 180*200,150*110 |  Shopee Việt N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4" b="17719"/>
          <a:stretch/>
        </p:blipFill>
        <p:spPr bwMode="auto">
          <a:xfrm>
            <a:off x="2769235" y="274321"/>
            <a:ext cx="8211185" cy="538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65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ranh vẽ Hồ Gươm đẹp, đơn giản và thơ mộng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74" y="708342"/>
            <a:ext cx="8279765" cy="554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 smtClean="0"/>
              <a:t>Hà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7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Phố</a:t>
            </a:r>
            <a:r>
              <a:rPr lang="en-US" dirty="0" smtClean="0"/>
              <a:t> </a:t>
            </a:r>
            <a:r>
              <a:rPr lang="en-US" dirty="0" err="1" smtClean="0"/>
              <a:t>Hồ</a:t>
            </a:r>
            <a:r>
              <a:rPr lang="en-US" dirty="0" smtClean="0"/>
              <a:t> </a:t>
            </a:r>
            <a:r>
              <a:rPr lang="en-US" dirty="0" err="1" smtClean="0"/>
              <a:t>Chí</a:t>
            </a:r>
            <a:r>
              <a:rPr lang="en-US" dirty="0" smtClean="0"/>
              <a:t> Minh </a:t>
            </a:r>
            <a:endParaRPr lang="en-US" dirty="0"/>
          </a:p>
        </p:txBody>
      </p:sp>
      <p:pic>
        <p:nvPicPr>
          <p:cNvPr id="5122" name="Picture 2" descr="Khám phá Chợ Bến Thành - Khu chợ cổ nhất TPHCM | Saigon Star Trav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365" y="1492726"/>
            <a:ext cx="8352790" cy="522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11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Cần</a:t>
            </a:r>
            <a:r>
              <a:rPr lang="en-US" dirty="0" smtClean="0"/>
              <a:t> </a:t>
            </a:r>
            <a:r>
              <a:rPr lang="en-US" dirty="0" err="1" smtClean="0"/>
              <a:t>Thơ</a:t>
            </a:r>
            <a:endParaRPr lang="en-US" dirty="0"/>
          </a:p>
        </p:txBody>
      </p:sp>
      <p:pic>
        <p:nvPicPr>
          <p:cNvPr id="6146" name="Picture 2" descr="Chuyện chưa kể về cầu Cần Thơ | Xa lộ thông tin | UBATG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254" y="608965"/>
            <a:ext cx="8800465" cy="594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94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phục</a:t>
            </a:r>
            <a:r>
              <a:rPr lang="en-US" dirty="0" smtClean="0"/>
              <a:t> </a:t>
            </a:r>
            <a:r>
              <a:rPr lang="en-US" dirty="0" err="1" smtClean="0"/>
              <a:t>Truyền</a:t>
            </a:r>
            <a:r>
              <a:rPr lang="en-US" dirty="0" smtClean="0"/>
              <a:t> </a:t>
            </a:r>
            <a:r>
              <a:rPr lang="en-US" dirty="0" err="1" smtClean="0"/>
              <a:t>Thống</a:t>
            </a:r>
            <a:endParaRPr lang="en-US" dirty="0"/>
          </a:p>
        </p:txBody>
      </p:sp>
      <p:pic>
        <p:nvPicPr>
          <p:cNvPr id="7170" name="Picture 2" descr="Vải áo dài hoa mai vàng AD TRAD 5260 - Vải áo dài My M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91" y="1317039"/>
            <a:ext cx="3305254" cy="520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Áo dài nam đồng tiền màu xanh - Áo dài Lavender - Áo dài cưới, kỷ yếu  truyền thống cách tâ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20"/>
          <a:stretch/>
        </p:blipFill>
        <p:spPr bwMode="auto">
          <a:xfrm>
            <a:off x="4317078" y="1317039"/>
            <a:ext cx="3453394" cy="521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Top 10 địa chỉ bán áo bà ba đẹp và rẻ nhất tại TPHC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44" y="1317039"/>
            <a:ext cx="3547814" cy="520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17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892" y="-144096"/>
            <a:ext cx="10515600" cy="1325563"/>
          </a:xfrm>
        </p:spPr>
        <p:txBody>
          <a:bodyPr/>
          <a:lstStyle/>
          <a:p>
            <a:r>
              <a:rPr lang="en-US" dirty="0" err="1" smtClean="0"/>
              <a:t>Lễ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196" name="Picture 4" descr="Lễ hội Quán Thế Âm Đà Nẵng - Quốc Thái Dân An Mưa Gió Thuận Hò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66" y="973293"/>
            <a:ext cx="3166359" cy="211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1413" y="3055718"/>
            <a:ext cx="3171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Lễ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âm</a:t>
            </a:r>
            <a:r>
              <a:rPr lang="en-US" dirty="0" smtClean="0"/>
              <a:t> –</a:t>
            </a:r>
            <a:r>
              <a:rPr lang="en-US" dirty="0" err="1" smtClean="0"/>
              <a:t>Đà</a:t>
            </a:r>
            <a:r>
              <a:rPr lang="en-US" dirty="0" smtClean="0"/>
              <a:t> </a:t>
            </a:r>
            <a:r>
              <a:rPr lang="en-US" dirty="0" err="1" smtClean="0"/>
              <a:t>Nẵng</a:t>
            </a:r>
            <a:endParaRPr lang="en-US" dirty="0"/>
          </a:p>
        </p:txBody>
      </p:sp>
      <p:pic>
        <p:nvPicPr>
          <p:cNvPr id="8198" name="Picture 6" descr="Tạm dừng tổ chức các lễ hội để tập trung thực hiện các biện pháp phòng  chống dịch - Vietnam Economic Times | VnEconom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737" y="989352"/>
            <a:ext cx="3814541" cy="209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09275" y="3055718"/>
            <a:ext cx="3171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Lễ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r>
              <a:rPr lang="en-US" dirty="0" smtClean="0"/>
              <a:t> </a:t>
            </a:r>
            <a:r>
              <a:rPr lang="en-US" dirty="0" err="1" smtClean="0"/>
              <a:t>Đua</a:t>
            </a:r>
            <a:r>
              <a:rPr lang="en-US" dirty="0" smtClean="0"/>
              <a:t> </a:t>
            </a:r>
            <a:r>
              <a:rPr lang="en-US" dirty="0" err="1" smtClean="0"/>
              <a:t>ghe</a:t>
            </a:r>
            <a:r>
              <a:rPr lang="en-US" dirty="0" smtClean="0"/>
              <a:t> </a:t>
            </a:r>
            <a:r>
              <a:rPr lang="en-US" dirty="0" err="1" smtClean="0"/>
              <a:t>ngo</a:t>
            </a:r>
            <a:endParaRPr lang="en-US" dirty="0"/>
          </a:p>
        </p:txBody>
      </p:sp>
      <p:pic>
        <p:nvPicPr>
          <p:cNvPr id="8200" name="Picture 8" descr="Kỷ niệm 231 năm chiến thắng Ngọc Hồi - Đống Đ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557" y="989352"/>
            <a:ext cx="3143853" cy="209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322197" y="3055718"/>
            <a:ext cx="3869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Lễ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r>
              <a:rPr lang="en-US" dirty="0" smtClean="0"/>
              <a:t> </a:t>
            </a:r>
            <a:r>
              <a:rPr lang="en-US" dirty="0" err="1" smtClean="0"/>
              <a:t>chiến</a:t>
            </a:r>
            <a:r>
              <a:rPr lang="en-US" dirty="0" smtClean="0"/>
              <a:t> </a:t>
            </a:r>
            <a:r>
              <a:rPr lang="en-US" dirty="0" err="1" smtClean="0"/>
              <a:t>thắng</a:t>
            </a:r>
            <a:r>
              <a:rPr lang="en-US" dirty="0" smtClean="0"/>
              <a:t> </a:t>
            </a:r>
            <a:r>
              <a:rPr lang="en-US" dirty="0" err="1" smtClean="0"/>
              <a:t>Ngọc</a:t>
            </a:r>
            <a:r>
              <a:rPr lang="en-US" dirty="0" smtClean="0"/>
              <a:t> </a:t>
            </a:r>
            <a:r>
              <a:rPr lang="en-US" dirty="0" err="1" smtClean="0"/>
              <a:t>Hồi</a:t>
            </a:r>
            <a:r>
              <a:rPr lang="en-US" dirty="0" smtClean="0"/>
              <a:t> –</a:t>
            </a:r>
            <a:r>
              <a:rPr lang="en-US" dirty="0" err="1" smtClean="0"/>
              <a:t>Đống</a:t>
            </a:r>
            <a:r>
              <a:rPr lang="en-US" dirty="0" smtClean="0"/>
              <a:t> </a:t>
            </a:r>
            <a:r>
              <a:rPr lang="en-US" dirty="0" err="1" smtClean="0"/>
              <a:t>Đa</a:t>
            </a:r>
            <a:endParaRPr lang="en-US" dirty="0"/>
          </a:p>
        </p:txBody>
      </p:sp>
      <p:pic>
        <p:nvPicPr>
          <p:cNvPr id="8202" name="Picture 10" descr="Ý nghĩa ngày Tết Nguyên Đá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025" y="3673629"/>
            <a:ext cx="4572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062845" y="6309293"/>
            <a:ext cx="3171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Tết</a:t>
            </a:r>
            <a:r>
              <a:rPr lang="en-US" dirty="0" smtClean="0"/>
              <a:t> </a:t>
            </a:r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Đán-Tết</a:t>
            </a:r>
            <a:r>
              <a:rPr lang="en-US" dirty="0" smtClean="0"/>
              <a:t> </a:t>
            </a:r>
            <a:r>
              <a:rPr lang="en-US" dirty="0" err="1" smtClean="0"/>
              <a:t>cổ</a:t>
            </a:r>
            <a:r>
              <a:rPr lang="en-US" dirty="0" smtClean="0"/>
              <a:t> </a:t>
            </a:r>
            <a:r>
              <a:rPr lang="en-US" dirty="0" err="1" smtClean="0"/>
              <a:t>truyền</a:t>
            </a:r>
            <a:endParaRPr lang="en-US" dirty="0"/>
          </a:p>
        </p:txBody>
      </p:sp>
      <p:pic>
        <p:nvPicPr>
          <p:cNvPr id="8204" name="Picture 12" descr="Cách bảo quản bánh chưng bánh tét ăn dần trong ngày tế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016" y="3673629"/>
            <a:ext cx="4284562" cy="257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159825" y="6315390"/>
            <a:ext cx="3171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Bánh</a:t>
            </a:r>
            <a:r>
              <a:rPr lang="en-US" dirty="0" smtClean="0"/>
              <a:t> </a:t>
            </a:r>
            <a:r>
              <a:rPr lang="en-US" dirty="0" err="1" smtClean="0"/>
              <a:t>truyền</a:t>
            </a:r>
            <a:r>
              <a:rPr lang="en-US" dirty="0" smtClean="0"/>
              <a:t> </a:t>
            </a:r>
            <a:r>
              <a:rPr lang="en-US" dirty="0" err="1" smtClean="0"/>
              <a:t>thống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54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815" y="300942"/>
            <a:ext cx="8819909" cy="312516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dân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tộc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Việt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Nam : 54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dân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tộc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VNPHOTO.net For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628" y="740517"/>
            <a:ext cx="8085600" cy="597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16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86</Words>
  <Application>Microsoft Office PowerPoint</Application>
  <PresentationFormat>Widescreen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Lá cờ </vt:lpstr>
      <vt:lpstr>Hà Nội</vt:lpstr>
      <vt:lpstr>Thành Phố Hồ Chí Minh </vt:lpstr>
      <vt:lpstr>Cần Thơ</vt:lpstr>
      <vt:lpstr>Trang phục Truyền Thống</vt:lpstr>
      <vt:lpstr>Lễ hội </vt:lpstr>
      <vt:lpstr>Các dân tộc Việt Nam : 54 dân tộc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</cp:lastModifiedBy>
  <cp:revision>18</cp:revision>
  <dcterms:created xsi:type="dcterms:W3CDTF">2022-04-27T01:12:35Z</dcterms:created>
  <dcterms:modified xsi:type="dcterms:W3CDTF">2026-03-04T07:56:23Z</dcterms:modified>
</cp:coreProperties>
</file>