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66" r:id="rId4"/>
    <p:sldId id="272" r:id="rId5"/>
    <p:sldId id="280" r:id="rId6"/>
    <p:sldId id="273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3/4/2026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3/4/2026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2394" y="2497229"/>
            <a:ext cx="9399590" cy="1828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71402"/>
              </p:ext>
            </p:extLst>
          </p:nvPr>
        </p:nvGraphicFramePr>
        <p:xfrm>
          <a:off x="2943839" y="328152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ỦY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BAN NHÂN DÂN PHƯỜNG PHÚC LỢI</a:t>
                      </a:r>
                    </a:p>
                    <a:p>
                      <a:pPr algn="ctr"/>
                      <a:r>
                        <a:rPr lang="vi-VN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E9F9291-0BCE-DC22-833B-FE8FD8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3360"/>
            <a:ext cx="8112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10B91F82-E59F-3348-EFDA-73BF0564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690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ars of food&#10;&#10;Description automatically generated">
            <a:extLst>
              <a:ext uri="{FF2B5EF4-FFF2-40B4-BE49-F238E27FC236}">
                <a16:creationId xmlns:a16="http://schemas.microsoft.com/office/drawing/2014/main" id="{E8832308-8460-5125-9C9C-28AE4BF6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614680"/>
            <a:ext cx="819912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vegetables and meatballs&#10;&#10;Description automatically generated">
            <a:extLst>
              <a:ext uri="{FF2B5EF4-FFF2-40B4-BE49-F238E27FC236}">
                <a16:creationId xmlns:a16="http://schemas.microsoft.com/office/drawing/2014/main" id="{0391D825-533F-0736-80A8-78FEB80C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721360"/>
            <a:ext cx="73837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meat and vegetables&#10;&#10;Description automatically generated">
            <a:extLst>
              <a:ext uri="{FF2B5EF4-FFF2-40B4-BE49-F238E27FC236}">
                <a16:creationId xmlns:a16="http://schemas.microsoft.com/office/drawing/2014/main" id="{116660C2-5E6A-E33E-FDFD-B44E3D3A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28320"/>
            <a:ext cx="8209279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F631EC33-8C5C-0B4D-FCF5-7AEF50D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" y="252932"/>
            <a:ext cx="10305747" cy="5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6961E65B-F28C-687B-E060-D527FE17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2100"/>
            <a:ext cx="946912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B25A291-4585-3114-1B53-D0C14916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29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A29B12D-F45A-A1C6-A185-032931A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416560"/>
            <a:ext cx="1015661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leaf&#10;&#10;Description automatically generated">
            <a:extLst>
              <a:ext uri="{FF2B5EF4-FFF2-40B4-BE49-F238E27FC236}">
                <a16:creationId xmlns:a16="http://schemas.microsoft.com/office/drawing/2014/main" id="{82AFA6BE-92EA-76F7-77BE-265B08F3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43840"/>
            <a:ext cx="9164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4844856D-D1A4-F43F-92C7-9196CCA9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073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D2173525-82D4-BFA9-181A-B5403A9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94360"/>
            <a:ext cx="100787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E78CE915-C0CF-D896-2D5E-6687C710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3" y="650240"/>
            <a:ext cx="772160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rice on a cloth&#10;&#10;Description automatically generated">
            <a:extLst>
              <a:ext uri="{FF2B5EF4-FFF2-40B4-BE49-F238E27FC236}">
                <a16:creationId xmlns:a16="http://schemas.microsoft.com/office/drawing/2014/main" id="{8205591A-06FC-7CF2-C6BE-10F2B2F3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7552174-C173-BAF7-0131-2A894735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6" y="355600"/>
            <a:ext cx="910837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eggs and meat&#10;&#10;Description automatically generated">
            <a:extLst>
              <a:ext uri="{FF2B5EF4-FFF2-40B4-BE49-F238E27FC236}">
                <a16:creationId xmlns:a16="http://schemas.microsoft.com/office/drawing/2014/main" id="{9351253E-9201-F008-B81A-B5D0F02D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647700"/>
            <a:ext cx="866648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22</TotalTime>
  <Words>15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Nature Illustration 16x9</vt:lpstr>
      <vt:lpstr>               Khám phá:  Một số món ăn đặc trưng ngày Tết Lứa tuổi: 5-6 tuổi  Giáo viên: Nguyễn Thị Phúc Hậu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Khám phá:  Một số món ăn đặc trưng ngày Tết Lứa tuổi: 5-6 tuổi         </dc:title>
  <dc:creator>Tuyết  Hồng</dc:creator>
  <cp:lastModifiedBy>A</cp:lastModifiedBy>
  <cp:revision>3</cp:revision>
  <dcterms:created xsi:type="dcterms:W3CDTF">2024-01-12T03:42:04Z</dcterms:created>
  <dcterms:modified xsi:type="dcterms:W3CDTF">2026-03-04T07:55:30Z</dcterms:modified>
</cp:coreProperties>
</file>