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6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0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0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1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7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8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8707-0F1A-4754-8EC4-26CC89E2AF23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690688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50"/>
            <a:ext cx="12192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8368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97696" y="3589814"/>
            <a:ext cx="2633472" cy="6804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FF00"/>
                </a:solidFill>
              </a:rPr>
              <a:t>Thân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6504" y="324771"/>
            <a:ext cx="8567928" cy="67729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</a:rPr>
              <a:t>CÁC BỘ PHẬN CỦA CÂY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45736" y="5641848"/>
            <a:ext cx="2240280" cy="603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</a:rPr>
              <a:t>Rễ</a:t>
            </a:r>
            <a:r>
              <a:rPr lang="vi-VN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2960" y="2935224"/>
            <a:ext cx="2121408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/>
              <a:t>Lá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9507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52" y="1"/>
            <a:ext cx="12262104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29968" y="230188"/>
            <a:ext cx="8147304" cy="6202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</a:rPr>
              <a:t>LỢI ÍCH CỦA CÂY XANH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87552" y="1080579"/>
            <a:ext cx="3291840" cy="61010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Bóng mát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6272784" y="1135514"/>
            <a:ext cx="5394960" cy="5002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Không khí trong lành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1499616" y="5605272"/>
            <a:ext cx="3922776" cy="8283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Qủa ngọt</a:t>
            </a:r>
            <a:endParaRPr lang="en-US" sz="2800" b="1" dirty="0"/>
          </a:p>
        </p:txBody>
      </p:sp>
      <p:sp>
        <p:nvSpPr>
          <p:cNvPr id="9" name="Oval 8"/>
          <p:cNvSpPr/>
          <p:nvPr/>
        </p:nvSpPr>
        <p:spPr>
          <a:xfrm>
            <a:off x="6519672" y="5645512"/>
            <a:ext cx="5148072" cy="6663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Xanh – sạch – đẹp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83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2" y="0"/>
            <a:ext cx="12265152" cy="7086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26920" y="386557"/>
            <a:ext cx="8065008" cy="8844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FF00"/>
                </a:solidFill>
              </a:rPr>
              <a:t>BẢO  VỆ CÂY XANH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5961887"/>
            <a:ext cx="3843528" cy="740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Tưới cây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61688" y="5961887"/>
            <a:ext cx="7449312" cy="667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Không bẻ cành, không dẫm lên cây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4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"/>
            <a:ext cx="12192000" cy="685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4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7160"/>
            <a:ext cx="1219200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9090"/>
            <a:ext cx="5404104" cy="301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4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32" y="0"/>
            <a:ext cx="8055864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3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40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kun</cp:lastModifiedBy>
  <cp:revision>10</cp:revision>
  <dcterms:created xsi:type="dcterms:W3CDTF">2026-01-18T12:43:57Z</dcterms:created>
  <dcterms:modified xsi:type="dcterms:W3CDTF">2026-03-15T13:03:43Z</dcterms:modified>
</cp:coreProperties>
</file>