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7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3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2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75AF-88BF-4AD1-90C5-02FB9573C7E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886C-D1B5-4663-874E-F9CF5D11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6" y="163629"/>
            <a:ext cx="11348186" cy="642005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9762" y="1770415"/>
            <a:ext cx="5293093" cy="359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TÀI: GIỌT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7815" r="12503" b="19245"/>
          <a:stretch/>
        </p:blipFill>
        <p:spPr>
          <a:xfrm>
            <a:off x="838200" y="164212"/>
            <a:ext cx="10855568" cy="6166249"/>
          </a:xfrm>
        </p:spPr>
      </p:pic>
    </p:spTree>
    <p:extLst>
      <p:ext uri="{BB962C8B-B14F-4D97-AF65-F5344CB8AC3E}">
        <p14:creationId xmlns:p14="http://schemas.microsoft.com/office/powerpoint/2010/main" val="42120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9549" r="12824" b="18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9363" r="13336" b="18082"/>
          <a:stretch/>
        </p:blipFill>
        <p:spPr>
          <a:xfrm>
            <a:off x="0" y="0"/>
            <a:ext cx="12192000" cy="6949440"/>
          </a:xfrm>
        </p:spPr>
      </p:pic>
    </p:spTree>
    <p:extLst>
      <p:ext uri="{BB962C8B-B14F-4D97-AF65-F5344CB8AC3E}">
        <p14:creationId xmlns:p14="http://schemas.microsoft.com/office/powerpoint/2010/main" val="4367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8036" r="12838" b="16976"/>
          <a:stretch/>
        </p:blipFill>
        <p:spPr>
          <a:xfrm>
            <a:off x="155448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238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ơ: Giọt nắng | Mầm non An Hò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6" y="255714"/>
            <a:ext cx="11239551" cy="63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Win10-64bit</dc:creator>
  <cp:lastModifiedBy>kun</cp:lastModifiedBy>
  <cp:revision>10</cp:revision>
  <dcterms:created xsi:type="dcterms:W3CDTF">2026-01-25T03:27:32Z</dcterms:created>
  <dcterms:modified xsi:type="dcterms:W3CDTF">2026-03-26T10:56:41Z</dcterms:modified>
</cp:coreProperties>
</file>