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1" r:id="rId2"/>
    <p:sldId id="321" r:id="rId3"/>
    <p:sldId id="322" r:id="rId4"/>
    <p:sldId id="323" r:id="rId5"/>
    <p:sldId id="333" r:id="rId6"/>
    <p:sldId id="325" r:id="rId7"/>
    <p:sldId id="346" r:id="rId8"/>
    <p:sldId id="337" r:id="rId9"/>
    <p:sldId id="336" r:id="rId10"/>
    <p:sldId id="338" r:id="rId11"/>
    <p:sldId id="305" r:id="rId12"/>
    <p:sldId id="347" r:id="rId13"/>
    <p:sldId id="348" r:id="rId14"/>
    <p:sldId id="34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917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43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93F463-A00E-42BA-AADA-E15E923D68A0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13CAB9-3F63-4DBA-A7D2-E6F6797EC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564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3CAB9-3F63-4DBA-A7D2-E6F6797EC8D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641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73821-9C62-48CE-A589-0E241B3F5CDA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93B9E-7B24-45F2-A9D2-AD57541026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18765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73821-9C62-48CE-A589-0E241B3F5CDA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93B9E-7B24-45F2-A9D2-AD57541026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290620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73821-9C62-48CE-A589-0E241B3F5CDA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93B9E-7B24-45F2-A9D2-AD57541026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49698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73821-9C62-48CE-A589-0E241B3F5CDA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93B9E-7B24-45F2-A9D2-AD57541026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18728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73821-9C62-48CE-A589-0E241B3F5CDA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93B9E-7B24-45F2-A9D2-AD57541026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78658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73821-9C62-48CE-A589-0E241B3F5CDA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93B9E-7B24-45F2-A9D2-AD57541026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78442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73821-9C62-48CE-A589-0E241B3F5CDA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93B9E-7B24-45F2-A9D2-AD57541026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26344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73821-9C62-48CE-A589-0E241B3F5CDA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93B9E-7B24-45F2-A9D2-AD57541026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1365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73821-9C62-48CE-A589-0E241B3F5CDA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93B9E-7B24-45F2-A9D2-AD57541026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91485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73821-9C62-48CE-A589-0E241B3F5CDA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93B9E-7B24-45F2-A9D2-AD57541026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48703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73821-9C62-48CE-A589-0E241B3F5CDA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93B9E-7B24-45F2-A9D2-AD57541026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18328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173821-9C62-48CE-A589-0E241B3F5CDA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F93B9E-7B24-45F2-A9D2-AD57541026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503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14"/>
          <p:cNvGrpSpPr>
            <a:grpSpLocks/>
          </p:cNvGrpSpPr>
          <p:nvPr/>
        </p:nvGrpSpPr>
        <p:grpSpPr bwMode="auto">
          <a:xfrm rot="10800000">
            <a:off x="6923272" y="4931720"/>
            <a:ext cx="2121131" cy="1989138"/>
            <a:chOff x="68" y="0"/>
            <a:chExt cx="1002" cy="1253"/>
          </a:xfrm>
        </p:grpSpPr>
        <p:pic>
          <p:nvPicPr>
            <p:cNvPr id="10" name="Picture 15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" y="296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42" y="-328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25" y="-329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" name="Group 14"/>
          <p:cNvGrpSpPr>
            <a:grpSpLocks/>
          </p:cNvGrpSpPr>
          <p:nvPr/>
        </p:nvGrpSpPr>
        <p:grpSpPr bwMode="auto">
          <a:xfrm rot="16200000">
            <a:off x="199233" y="5062492"/>
            <a:ext cx="1590675" cy="1989138"/>
            <a:chOff x="68" y="0"/>
            <a:chExt cx="1002" cy="1253"/>
          </a:xfrm>
        </p:grpSpPr>
        <p:pic>
          <p:nvPicPr>
            <p:cNvPr id="14" name="Picture 15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" y="296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42" y="-328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25" y="-329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Rectangle 1"/>
          <p:cNvSpPr/>
          <p:nvPr/>
        </p:nvSpPr>
        <p:spPr>
          <a:xfrm>
            <a:off x="1612229" y="1324941"/>
            <a:ext cx="6323977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3200" dirty="0">
                <a:solidFill>
                  <a:srgbClr val="0070C0"/>
                </a:solidFill>
              </a:rPr>
              <a:t/>
            </a:r>
            <a:br>
              <a:rPr lang="en-US" sz="3200" dirty="0">
                <a:solidFill>
                  <a:srgbClr val="0070C0"/>
                </a:solidFill>
              </a:rPr>
            </a:br>
            <a:r>
              <a:rPr lang="en-US" sz="2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PHÁT TRIỂN NGÔN NGỮ</a:t>
            </a:r>
            <a:br>
              <a:rPr lang="en-US" sz="2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600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BÀI THƠ</a:t>
            </a:r>
            <a:r>
              <a:rPr lang="en-US" sz="2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ẢNH BÁC</a:t>
            </a:r>
          </a:p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Đăng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endParaRPr lang="en-US" sz="2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2" name="Group 14"/>
          <p:cNvGrpSpPr>
            <a:grpSpLocks/>
          </p:cNvGrpSpPr>
          <p:nvPr/>
        </p:nvGrpSpPr>
        <p:grpSpPr bwMode="auto">
          <a:xfrm>
            <a:off x="0" y="0"/>
            <a:ext cx="1802780" cy="1989138"/>
            <a:chOff x="68" y="0"/>
            <a:chExt cx="1002" cy="1253"/>
          </a:xfrm>
        </p:grpSpPr>
        <p:pic>
          <p:nvPicPr>
            <p:cNvPr id="23" name="Picture 15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" y="296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42" y="-328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25" y="-329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6" name="Group 14"/>
          <p:cNvGrpSpPr>
            <a:grpSpLocks/>
          </p:cNvGrpSpPr>
          <p:nvPr/>
        </p:nvGrpSpPr>
        <p:grpSpPr bwMode="auto">
          <a:xfrm rot="5400000">
            <a:off x="7377965" y="-188601"/>
            <a:ext cx="1590675" cy="1989138"/>
            <a:chOff x="68" y="0"/>
            <a:chExt cx="1002" cy="1253"/>
          </a:xfrm>
        </p:grpSpPr>
        <p:pic>
          <p:nvPicPr>
            <p:cNvPr id="27" name="Picture 15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" y="296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42" y="-328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25" y="-329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292" y="3325690"/>
            <a:ext cx="2367850" cy="2365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95745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0688"/>
            <a:ext cx="4248472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4880" y="620688"/>
            <a:ext cx="4509120" cy="5359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94714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2" y="144463"/>
            <a:ext cx="8999537" cy="671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43834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A450FEA-F91E-AC5A-2A38-93F4F35D7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2050" name="Picture 2" descr="Hình ảnh Nền Cờ Việt Nam, Cờ Việt Nam Vector Nền Và Tập Tin Tải về Miễn Phí  | Pngtree">
            <a:extLst>
              <a:ext uri="{FF2B5EF4-FFF2-40B4-BE49-F238E27FC236}">
                <a16:creationId xmlns:a16="http://schemas.microsoft.com/office/drawing/2014/main" id="{DA0A9361-5135-EF84-CD6C-EB289EDAB99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280" y="29276"/>
            <a:ext cx="9178280" cy="6828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50A978C8-8EFD-825A-44CD-D8F6E002A737}"/>
              </a:ext>
            </a:extLst>
          </p:cNvPr>
          <p:cNvSpPr txBox="1"/>
          <p:nvPr/>
        </p:nvSpPr>
        <p:spPr>
          <a:xfrm>
            <a:off x="3275856" y="2560042"/>
            <a:ext cx="3456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latin typeface="+mj-lt"/>
              </a:rPr>
              <a:t>Đàm thoại</a:t>
            </a:r>
          </a:p>
        </p:txBody>
      </p:sp>
    </p:spTree>
    <p:extLst>
      <p:ext uri="{BB962C8B-B14F-4D97-AF65-F5344CB8AC3E}">
        <p14:creationId xmlns:p14="http://schemas.microsoft.com/office/powerpoint/2010/main" val="569327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950AD4C-6AF3-49F8-94E1-DBCAFB3947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ACBD85E-A404-45CB-B532-1039E479D4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43714" y="-1643715"/>
            <a:ext cx="5856341" cy="9143771"/>
          </a:xfrm>
          <a:custGeom>
            <a:avLst/>
            <a:gdLst>
              <a:gd name="connsiteX0" fmla="*/ 0 w 5856341"/>
              <a:gd name="connsiteY0" fmla="*/ 12191695 h 12191695"/>
              <a:gd name="connsiteX1" fmla="*/ 0 w 5856341"/>
              <a:gd name="connsiteY1" fmla="*/ 0 h 12191695"/>
              <a:gd name="connsiteX2" fmla="*/ 243849 w 5856341"/>
              <a:gd name="connsiteY2" fmla="*/ 0 h 12191695"/>
              <a:gd name="connsiteX3" fmla="*/ 505121 w 5856341"/>
              <a:gd name="connsiteY3" fmla="*/ 0 h 12191695"/>
              <a:gd name="connsiteX4" fmla="*/ 723207 w 5856341"/>
              <a:gd name="connsiteY4" fmla="*/ 0 h 12191695"/>
              <a:gd name="connsiteX5" fmla="*/ 755828 w 5856341"/>
              <a:gd name="connsiteY5" fmla="*/ 0 h 12191695"/>
              <a:gd name="connsiteX6" fmla="*/ 1411868 w 5856341"/>
              <a:gd name="connsiteY6" fmla="*/ 0 h 12191695"/>
              <a:gd name="connsiteX7" fmla="*/ 1421034 w 5856341"/>
              <a:gd name="connsiteY7" fmla="*/ 0 h 12191695"/>
              <a:gd name="connsiteX8" fmla="*/ 1515206 w 5856341"/>
              <a:gd name="connsiteY8" fmla="*/ 0 h 12191695"/>
              <a:gd name="connsiteX9" fmla="*/ 2636151 w 5856341"/>
              <a:gd name="connsiteY9" fmla="*/ 0 h 12191695"/>
              <a:gd name="connsiteX10" fmla="*/ 4637890 w 5856341"/>
              <a:gd name="connsiteY10" fmla="*/ 0 h 12191695"/>
              <a:gd name="connsiteX11" fmla="*/ 4654499 w 5856341"/>
              <a:gd name="connsiteY11" fmla="*/ 26661 h 12191695"/>
              <a:gd name="connsiteX12" fmla="*/ 5856341 w 5856341"/>
              <a:gd name="connsiteY12" fmla="*/ 6438338 h 12191695"/>
              <a:gd name="connsiteX13" fmla="*/ 4449211 w 5856341"/>
              <a:gd name="connsiteY13" fmla="*/ 11332719 h 12191695"/>
              <a:gd name="connsiteX14" fmla="*/ 4061349 w 5856341"/>
              <a:gd name="connsiteY14" fmla="*/ 12054097 h 12191695"/>
              <a:gd name="connsiteX15" fmla="*/ 3977450 w 5856341"/>
              <a:gd name="connsiteY15" fmla="*/ 12191695 h 12191695"/>
              <a:gd name="connsiteX16" fmla="*/ 2636151 w 5856341"/>
              <a:gd name="connsiteY16" fmla="*/ 12191695 h 12191695"/>
              <a:gd name="connsiteX17" fmla="*/ 1421034 w 5856341"/>
              <a:gd name="connsiteY17" fmla="*/ 12191695 h 12191695"/>
              <a:gd name="connsiteX18" fmla="*/ 1411868 w 5856341"/>
              <a:gd name="connsiteY18" fmla="*/ 12191695 h 12191695"/>
              <a:gd name="connsiteX19" fmla="*/ 1283685 w 5856341"/>
              <a:gd name="connsiteY19" fmla="*/ 12191695 h 12191695"/>
              <a:gd name="connsiteX20" fmla="*/ 755828 w 5856341"/>
              <a:gd name="connsiteY20" fmla="*/ 12191695 h 12191695"/>
              <a:gd name="connsiteX21" fmla="*/ 723207 w 5856341"/>
              <a:gd name="connsiteY21" fmla="*/ 12191695 h 12191695"/>
              <a:gd name="connsiteX22" fmla="*/ 505121 w 5856341"/>
              <a:gd name="connsiteY22" fmla="*/ 12191695 h 12191695"/>
              <a:gd name="connsiteX23" fmla="*/ 243849 w 5856341"/>
              <a:gd name="connsiteY23" fmla="*/ 12191695 h 12191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856341" h="12191695">
                <a:moveTo>
                  <a:pt x="0" y="12191695"/>
                </a:moveTo>
                <a:lnTo>
                  <a:pt x="0" y="0"/>
                </a:lnTo>
                <a:lnTo>
                  <a:pt x="243849" y="0"/>
                </a:lnTo>
                <a:lnTo>
                  <a:pt x="505121" y="0"/>
                </a:lnTo>
                <a:lnTo>
                  <a:pt x="723207" y="0"/>
                </a:lnTo>
                <a:lnTo>
                  <a:pt x="755828" y="0"/>
                </a:lnTo>
                <a:lnTo>
                  <a:pt x="1411868" y="0"/>
                </a:lnTo>
                <a:lnTo>
                  <a:pt x="1421034" y="0"/>
                </a:lnTo>
                <a:lnTo>
                  <a:pt x="1515206" y="0"/>
                </a:lnTo>
                <a:lnTo>
                  <a:pt x="2636151" y="0"/>
                </a:lnTo>
                <a:lnTo>
                  <a:pt x="4637890" y="0"/>
                </a:lnTo>
                <a:lnTo>
                  <a:pt x="4654499" y="26661"/>
                </a:lnTo>
                <a:cubicBezTo>
                  <a:pt x="5425621" y="1341551"/>
                  <a:pt x="5856341" y="3721137"/>
                  <a:pt x="5856341" y="6438338"/>
                </a:cubicBezTo>
                <a:cubicBezTo>
                  <a:pt x="5856341" y="8833790"/>
                  <a:pt x="5159120" y="9960353"/>
                  <a:pt x="4449211" y="11332719"/>
                </a:cubicBezTo>
                <a:cubicBezTo>
                  <a:pt x="4319934" y="11582638"/>
                  <a:pt x="4191839" y="11827452"/>
                  <a:pt x="4061349" y="12054097"/>
                </a:cubicBezTo>
                <a:lnTo>
                  <a:pt x="3977450" y="12191695"/>
                </a:lnTo>
                <a:lnTo>
                  <a:pt x="2636151" y="12191695"/>
                </a:lnTo>
                <a:lnTo>
                  <a:pt x="1421034" y="12191695"/>
                </a:lnTo>
                <a:lnTo>
                  <a:pt x="1411868" y="12191695"/>
                </a:lnTo>
                <a:lnTo>
                  <a:pt x="1283685" y="12191695"/>
                </a:lnTo>
                <a:lnTo>
                  <a:pt x="755828" y="12191695"/>
                </a:lnTo>
                <a:lnTo>
                  <a:pt x="723207" y="12191695"/>
                </a:lnTo>
                <a:lnTo>
                  <a:pt x="505121" y="12191695"/>
                </a:lnTo>
                <a:lnTo>
                  <a:pt x="243849" y="12191695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B1626B1-BAC7-4893-A5AC-6205976851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622316" y="649035"/>
            <a:ext cx="1899138" cy="9143771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D64E9910-51FE-45BF-973D-9D2401FD3C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619797" y="486388"/>
            <a:ext cx="1904176" cy="9143771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4" name="Picture 2" descr="Hình ảnh Nền Cờ Việt Nam, Cờ Việt Nam Vector Nền Và Tập Tin Tải về Miễn Phí  | Pngtree">
            <a:extLst>
              <a:ext uri="{FF2B5EF4-FFF2-40B4-BE49-F238E27FC236}">
                <a16:creationId xmlns:a16="http://schemas.microsoft.com/office/drawing/2014/main" id="{6EDBDBC8-1ADA-3799-EB8A-EBBBEE74383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30" y="0"/>
            <a:ext cx="914423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FE641E88-90DA-1FDD-B761-1038E1B2B0FD}"/>
              </a:ext>
            </a:extLst>
          </p:cNvPr>
          <p:cNvSpPr txBox="1"/>
          <p:nvPr/>
        </p:nvSpPr>
        <p:spPr>
          <a:xfrm>
            <a:off x="3419872" y="2367094"/>
            <a:ext cx="28803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dirty="0">
                <a:latin typeface="+mj-lt"/>
              </a:rPr>
              <a:t>Trẻ đọc thơ</a:t>
            </a:r>
          </a:p>
        </p:txBody>
      </p:sp>
    </p:spTree>
    <p:extLst>
      <p:ext uri="{BB962C8B-B14F-4D97-AF65-F5344CB8AC3E}">
        <p14:creationId xmlns:p14="http://schemas.microsoft.com/office/powerpoint/2010/main" val="42883704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7B564A7-BC91-1FC1-AB9C-AE99F0523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2" descr="Hình ảnh Nền Cờ Việt Nam, Cờ Việt Nam Vector Nền Và Tập Tin Tải về Miễn Phí  | Pngtree">
            <a:extLst>
              <a:ext uri="{FF2B5EF4-FFF2-40B4-BE49-F238E27FC236}">
                <a16:creationId xmlns:a16="http://schemas.microsoft.com/office/drawing/2014/main" id="{4A343AC1-D8D2-98D9-696E-00610F011DC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49212"/>
            <a:ext cx="9144000" cy="6907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7E91FD92-28CF-ACAA-A6DB-69BE80B04F78}"/>
              </a:ext>
            </a:extLst>
          </p:cNvPr>
          <p:cNvSpPr txBox="1"/>
          <p:nvPr/>
        </p:nvSpPr>
        <p:spPr>
          <a:xfrm>
            <a:off x="3275856" y="2533546"/>
            <a:ext cx="3312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dirty="0">
                <a:latin typeface="+mj-lt"/>
              </a:rPr>
              <a:t>Kết thúc</a:t>
            </a:r>
          </a:p>
        </p:txBody>
      </p:sp>
    </p:spTree>
    <p:extLst>
      <p:ext uri="{BB962C8B-B14F-4D97-AF65-F5344CB8AC3E}">
        <p14:creationId xmlns:p14="http://schemas.microsoft.com/office/powerpoint/2010/main" val="34736202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107950" y="0"/>
            <a:ext cx="1590675" cy="1989138"/>
            <a:chOff x="68" y="0"/>
            <a:chExt cx="1002" cy="1253"/>
          </a:xfrm>
        </p:grpSpPr>
        <p:pic>
          <p:nvPicPr>
            <p:cNvPr id="6" name="Picture 15" descr="659204qfhni5vgxw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" y="296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6" descr="659204qfhni5vgxw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42" y="-328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6" descr="659204qfhni5vgxw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25" y="-329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Group 14"/>
          <p:cNvGrpSpPr>
            <a:grpSpLocks/>
          </p:cNvGrpSpPr>
          <p:nvPr/>
        </p:nvGrpSpPr>
        <p:grpSpPr bwMode="auto">
          <a:xfrm rot="10800000">
            <a:off x="6923272" y="4931720"/>
            <a:ext cx="2121131" cy="1989138"/>
            <a:chOff x="68" y="0"/>
            <a:chExt cx="1002" cy="1253"/>
          </a:xfrm>
        </p:grpSpPr>
        <p:pic>
          <p:nvPicPr>
            <p:cNvPr id="10" name="Picture 15" descr="659204qfhni5vgxw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" y="296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6" descr="659204qfhni5vgxw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42" y="-328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6" descr="659204qfhni5vgxw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25" y="-329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" name="Group 14"/>
          <p:cNvGrpSpPr>
            <a:grpSpLocks/>
          </p:cNvGrpSpPr>
          <p:nvPr/>
        </p:nvGrpSpPr>
        <p:grpSpPr bwMode="auto">
          <a:xfrm rot="16200000">
            <a:off x="199233" y="5062492"/>
            <a:ext cx="1590675" cy="1989138"/>
            <a:chOff x="68" y="0"/>
            <a:chExt cx="1002" cy="1253"/>
          </a:xfrm>
        </p:grpSpPr>
        <p:pic>
          <p:nvPicPr>
            <p:cNvPr id="14" name="Picture 15" descr="659204qfhni5vgxw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" y="296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6" descr="659204qfhni5vgxw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42" y="-328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6" descr="659204qfhni5vgxw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25" y="-329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" name="Group 14"/>
          <p:cNvGrpSpPr>
            <a:grpSpLocks/>
          </p:cNvGrpSpPr>
          <p:nvPr/>
        </p:nvGrpSpPr>
        <p:grpSpPr bwMode="auto">
          <a:xfrm rot="5400000">
            <a:off x="7327637" y="-155412"/>
            <a:ext cx="1590675" cy="1989138"/>
            <a:chOff x="68" y="0"/>
            <a:chExt cx="1002" cy="1253"/>
          </a:xfrm>
        </p:grpSpPr>
        <p:pic>
          <p:nvPicPr>
            <p:cNvPr id="18" name="Picture 15" descr="659204qfhni5vgxw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" y="296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16" descr="659204qfhni5vgxw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42" y="-328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16" descr="659204qfhni5vgxw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25" y="-329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" name="Rectangle 20"/>
          <p:cNvSpPr/>
          <p:nvPr/>
        </p:nvSpPr>
        <p:spPr>
          <a:xfrm>
            <a:off x="1520160" y="424531"/>
            <a:ext cx="6790079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u="sng" dirty="0">
                <a:solidFill>
                  <a:srgbClr val="FF0066"/>
                </a:solidFill>
              </a:rPr>
              <a:t>BÀI THƠ:</a:t>
            </a:r>
            <a:r>
              <a:rPr lang="en-US" sz="4000" dirty="0">
                <a:solidFill>
                  <a:srgbClr val="FF0066"/>
                </a:solidFill>
              </a:rPr>
              <a:t> ẢNH BÁC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>              </a:t>
            </a:r>
            <a:r>
              <a:rPr lang="en-US" sz="3200" dirty="0" err="1"/>
              <a:t>Tác</a:t>
            </a:r>
            <a:r>
              <a:rPr lang="en-US" sz="3200" dirty="0"/>
              <a:t> </a:t>
            </a:r>
            <a:r>
              <a:rPr lang="en-US" sz="3200" dirty="0" err="1"/>
              <a:t>giả</a:t>
            </a:r>
            <a:r>
              <a:rPr lang="en-US" sz="3200" dirty="0"/>
              <a:t>: </a:t>
            </a:r>
            <a:r>
              <a:rPr lang="en-US" sz="3200" dirty="0" err="1"/>
              <a:t>Trần</a:t>
            </a:r>
            <a:r>
              <a:rPr lang="en-US" sz="3200" dirty="0"/>
              <a:t> </a:t>
            </a:r>
            <a:r>
              <a:rPr lang="en-US" sz="3200" dirty="0" err="1"/>
              <a:t>Đăng</a:t>
            </a:r>
            <a:r>
              <a:rPr lang="en-US" sz="3200" dirty="0"/>
              <a:t> </a:t>
            </a:r>
            <a:r>
              <a:rPr lang="en-US" sz="3200" dirty="0" err="1"/>
              <a:t>Khoa</a:t>
            </a:r>
            <a:endParaRPr lang="en-US" sz="3200" dirty="0"/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560" y="1989138"/>
            <a:ext cx="3816423" cy="4455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62688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24" y="-14018"/>
            <a:ext cx="8567287" cy="5783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67544" y="5902292"/>
            <a:ext cx="474879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Nhà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em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treo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ảnh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Bác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Hồ</a:t>
            </a:r>
            <a:endParaRPr lang="en-US" sz="2600" dirty="0">
              <a:solidFill>
                <a:srgbClr val="0000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868" y="6363957"/>
            <a:ext cx="4626071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Bên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trên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là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một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lá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cờ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đỏ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tươi</a:t>
            </a:r>
            <a:endParaRPr lang="en-US" sz="2600" dirty="0">
              <a:solidFill>
                <a:srgbClr val="0000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31868" y="5902292"/>
            <a:ext cx="474879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Ngày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ngày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Bác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mỉm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miệng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cười</a:t>
            </a:r>
            <a:endParaRPr lang="en-US" sz="2600" dirty="0">
              <a:solidFill>
                <a:srgbClr val="0000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32596" y="6363957"/>
            <a:ext cx="514806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endParaRPr lang="en-US" sz="2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1670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36496" cy="527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825532" y="5562154"/>
            <a:ext cx="421301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Ngoài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sân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có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mấy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con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gà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07704" y="6207204"/>
            <a:ext cx="604867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chín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3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2341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039" y="0"/>
            <a:ext cx="4714047" cy="5497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302504" y="5805264"/>
            <a:ext cx="400747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endParaRPr lang="en-US" sz="2600" dirty="0">
              <a:solidFill>
                <a:srgbClr val="0000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91920" y="6298335"/>
            <a:ext cx="555352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đừng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bời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xa</a:t>
            </a:r>
            <a:endParaRPr lang="en-US" sz="2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64380" y="5853174"/>
            <a:ext cx="401533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quét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bếp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đuổi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gà</a:t>
            </a:r>
            <a:endParaRPr lang="en-US" sz="2600" dirty="0"/>
          </a:p>
        </p:txBody>
      </p:sp>
      <p:sp>
        <p:nvSpPr>
          <p:cNvPr id="11" name="Rectangle 10"/>
          <p:cNvSpPr/>
          <p:nvPr/>
        </p:nvSpPr>
        <p:spPr>
          <a:xfrm>
            <a:off x="7748284" y="6298335"/>
            <a:ext cx="85616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hầm</a:t>
            </a:r>
            <a:endParaRPr lang="en-US" sz="2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07944" y="6297707"/>
            <a:ext cx="171232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600" dirty="0">
              <a:solidFill>
                <a:prstClr val="black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478270" y="6320933"/>
            <a:ext cx="102983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600" dirty="0"/>
          </a:p>
        </p:txBody>
      </p:sp>
      <p:sp>
        <p:nvSpPr>
          <p:cNvPr id="14" name="Rectangle 13"/>
          <p:cNvSpPr/>
          <p:nvPr/>
        </p:nvSpPr>
        <p:spPr>
          <a:xfrm>
            <a:off x="6837159" y="6289806"/>
            <a:ext cx="111921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600" dirty="0"/>
          </a:p>
        </p:txBody>
      </p:sp>
      <p:sp>
        <p:nvSpPr>
          <p:cNvPr id="15" name="Rectangle 14"/>
          <p:cNvSpPr/>
          <p:nvPr/>
        </p:nvSpPr>
        <p:spPr>
          <a:xfrm>
            <a:off x="8474742" y="6301691"/>
            <a:ext cx="77777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ngồi</a:t>
            </a:r>
            <a:endParaRPr lang="en-US" sz="2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9688" y="0"/>
            <a:ext cx="4499992" cy="545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67906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4" grpId="0"/>
      <p:bldP spid="11" grpId="0"/>
      <p:bldP spid="11" grpId="1"/>
      <p:bldP spid="12" grpId="0"/>
      <p:bldP spid="12" grpId="1"/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745" y="46573"/>
            <a:ext cx="4544256" cy="5330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50" y="29801"/>
            <a:ext cx="4464495" cy="5347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086147" y="5728901"/>
            <a:ext cx="675049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 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Bác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lo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bao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việc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trên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đời</a:t>
            </a:r>
            <a:endParaRPr lang="en-US" sz="3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03648" y="6263842"/>
            <a:ext cx="709228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mỉm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endParaRPr lang="en-US" sz="3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486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F3B4426-771B-2C3F-A3BE-497FBFB52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1840" y="274638"/>
            <a:ext cx="3096344" cy="1143000"/>
          </a:xfrm>
        </p:spPr>
        <p:txBody>
          <a:bodyPr>
            <a:normAutofit/>
          </a:bodyPr>
          <a:lstStyle/>
          <a:p>
            <a:endParaRPr lang="vi-VN" dirty="0"/>
          </a:p>
        </p:txBody>
      </p:sp>
      <p:pic>
        <p:nvPicPr>
          <p:cNvPr id="1026" name="Picture 2" descr="Tổng hợp hình nền powerpoint quân đội Việt Nam chất lượng, miễn phí">
            <a:extLst>
              <a:ext uri="{FF2B5EF4-FFF2-40B4-BE49-F238E27FC236}">
                <a16:creationId xmlns:a16="http://schemas.microsoft.com/office/drawing/2014/main" id="{9D6CDCCE-70CA-E4E1-849D-DE59A15561F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29DBDE80-294A-82F2-4619-60B4EF95EB71}"/>
              </a:ext>
            </a:extLst>
          </p:cNvPr>
          <p:cNvSpPr txBox="1"/>
          <p:nvPr/>
        </p:nvSpPr>
        <p:spPr>
          <a:xfrm>
            <a:off x="2627784" y="1628800"/>
            <a:ext cx="40324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Giảng nội dung: Bài thơ nói v</a:t>
            </a:r>
            <a:r>
              <a:rPr lang="vi-VN" sz="1800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ề</a:t>
            </a:r>
            <a:r>
              <a:rPr lang="pt-BR" sz="1800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Bác H</a:t>
            </a:r>
            <a:r>
              <a:rPr lang="vi-VN" sz="1800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ồ</a:t>
            </a:r>
            <a:r>
              <a:rPr lang="pt-BR" sz="1800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là vị lãnh tụ kính yêu của dân tộc Vi</a:t>
            </a:r>
            <a:r>
              <a:rPr lang="vi-VN" sz="1800" kern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ệt</a:t>
            </a:r>
            <a:r>
              <a:rPr lang="vi-VN" sz="1800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pt-BR" sz="1800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Nam khi còn sống tuy Bác  bận rất nhiều công việc nh</a:t>
            </a:r>
            <a:r>
              <a:rPr lang="vi-VN" sz="1800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ư</a:t>
            </a:r>
            <a:r>
              <a:rPr lang="pt-BR" sz="1800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­ng Bác luôn quan tâm đến tất cả mọi ng­</a:t>
            </a:r>
            <a:r>
              <a:rPr lang="vi-VN" sz="1800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ư</a:t>
            </a:r>
            <a:r>
              <a:rPr lang="pt-BR" sz="1800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ời</a:t>
            </a:r>
            <a:r>
              <a:rPr lang="vi-VN" sz="1800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….</a:t>
            </a:r>
            <a:endParaRPr lang="vi-VN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8404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0000"/>
                </a:solidFill>
              </a:rPr>
              <a:t>Đỏ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tươi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Hình ảnh 3" descr="Ảnh có chứa ngôi sao, Đồ họa, biểu tượng, cờ&#10;&#10;Nội dung do AI tạo ra có thể không chính xác.">
            <a:extLst>
              <a:ext uri="{FF2B5EF4-FFF2-40B4-BE49-F238E27FC236}">
                <a16:creationId xmlns:a16="http://schemas.microsoft.com/office/drawing/2014/main" id="{662EDF08-2CC4-E510-56AB-32129BFDB8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0807"/>
            <a:ext cx="9144000" cy="4778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7819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506" y="1872956"/>
            <a:ext cx="3708412" cy="4704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203848" y="435762"/>
            <a:ext cx="28803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 err="1">
                <a:solidFill>
                  <a:srgbClr val="0000FF"/>
                </a:solidFill>
              </a:rPr>
              <a:t>Cái</a:t>
            </a:r>
            <a:r>
              <a:rPr lang="en-US" sz="5400" dirty="0">
                <a:solidFill>
                  <a:srgbClr val="0000FF"/>
                </a:solidFill>
              </a:rPr>
              <a:t> </a:t>
            </a:r>
            <a:r>
              <a:rPr lang="en-US" sz="5400" dirty="0" err="1">
                <a:solidFill>
                  <a:srgbClr val="0000FF"/>
                </a:solidFill>
              </a:rPr>
              <a:t>hầm</a:t>
            </a:r>
            <a:endParaRPr lang="en-US" sz="5400" dirty="0">
              <a:solidFill>
                <a:srgbClr val="0000FF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886989"/>
            <a:ext cx="4157408" cy="470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87962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</TotalTime>
  <Words>158</Words>
  <Application>Microsoft Office PowerPoint</Application>
  <PresentationFormat>On-screen Show (4:3)</PresentationFormat>
  <Paragraphs>26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Meiryo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Đỏ tươi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duyen</dc:creator>
  <cp:lastModifiedBy>kun</cp:lastModifiedBy>
  <cp:revision>42</cp:revision>
  <dcterms:created xsi:type="dcterms:W3CDTF">2016-02-29T14:46:14Z</dcterms:created>
  <dcterms:modified xsi:type="dcterms:W3CDTF">2026-03-26T11:02:37Z</dcterms:modified>
</cp:coreProperties>
</file>